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2" r:id="rId6"/>
    <p:sldId id="261"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30237D-6889-45CF-98FA-984EA1F47C17}" v="17" dt="2020-08-24T22:00:08.0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02" d="100"/>
          <a:sy n="102" d="100"/>
        </p:scale>
        <p:origin x="120" y="6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Torvinen" userId="aad58e81811f1812" providerId="LiveId" clId="{2A30237D-6889-45CF-98FA-984EA1F47C17}"/>
    <pc:docChg chg="undo custSel mod addSld delSld modSld sldOrd">
      <pc:chgData name="Mike Torvinen" userId="aad58e81811f1812" providerId="LiveId" clId="{2A30237D-6889-45CF-98FA-984EA1F47C17}" dt="2020-08-24T22:02:22.578" v="6523" actId="2696"/>
      <pc:docMkLst>
        <pc:docMk/>
      </pc:docMkLst>
      <pc:sldChg chg="modSp mod">
        <pc:chgData name="Mike Torvinen" userId="aad58e81811f1812" providerId="LiveId" clId="{2A30237D-6889-45CF-98FA-984EA1F47C17}" dt="2020-08-23T00:20:04.292" v="4243" actId="207"/>
        <pc:sldMkLst>
          <pc:docMk/>
          <pc:sldMk cId="1247239538" sldId="256"/>
        </pc:sldMkLst>
        <pc:spChg chg="mod">
          <ac:chgData name="Mike Torvinen" userId="aad58e81811f1812" providerId="LiveId" clId="{2A30237D-6889-45CF-98FA-984EA1F47C17}" dt="2020-08-23T00:20:04.292" v="4243" actId="207"/>
          <ac:spMkLst>
            <pc:docMk/>
            <pc:sldMk cId="1247239538" sldId="256"/>
            <ac:spMk id="3" creationId="{5DABD378-3C30-46D1-ADCF-C7131B808793}"/>
          </ac:spMkLst>
        </pc:spChg>
      </pc:sldChg>
      <pc:sldChg chg="modSp mod">
        <pc:chgData name="Mike Torvinen" userId="aad58e81811f1812" providerId="LiveId" clId="{2A30237D-6889-45CF-98FA-984EA1F47C17}" dt="2020-08-24T21:26:07.156" v="6489" actId="20577"/>
        <pc:sldMkLst>
          <pc:docMk/>
          <pc:sldMk cId="2066720693" sldId="257"/>
        </pc:sldMkLst>
        <pc:spChg chg="mod">
          <ac:chgData name="Mike Torvinen" userId="aad58e81811f1812" providerId="LiveId" clId="{2A30237D-6889-45CF-98FA-984EA1F47C17}" dt="2020-08-24T18:52:15.613" v="5722" actId="20577"/>
          <ac:spMkLst>
            <pc:docMk/>
            <pc:sldMk cId="2066720693" sldId="257"/>
            <ac:spMk id="2" creationId="{CA069FE5-2F1B-4A1C-B3EC-1C2213EE85CB}"/>
          </ac:spMkLst>
        </pc:spChg>
        <pc:spChg chg="mod">
          <ac:chgData name="Mike Torvinen" userId="aad58e81811f1812" providerId="LiveId" clId="{2A30237D-6889-45CF-98FA-984EA1F47C17}" dt="2020-08-24T21:26:07.156" v="6489" actId="20577"/>
          <ac:spMkLst>
            <pc:docMk/>
            <pc:sldMk cId="2066720693" sldId="257"/>
            <ac:spMk id="3" creationId="{5827A098-9286-4B0C-A88E-592BEA7BC967}"/>
          </ac:spMkLst>
        </pc:spChg>
      </pc:sldChg>
      <pc:sldChg chg="modSp new del mod">
        <pc:chgData name="Mike Torvinen" userId="aad58e81811f1812" providerId="LiveId" clId="{2A30237D-6889-45CF-98FA-984EA1F47C17}" dt="2020-08-22T17:50:41.229" v="59" actId="2696"/>
        <pc:sldMkLst>
          <pc:docMk/>
          <pc:sldMk cId="4262726645" sldId="258"/>
        </pc:sldMkLst>
        <pc:spChg chg="mod">
          <ac:chgData name="Mike Torvinen" userId="aad58e81811f1812" providerId="LiveId" clId="{2A30237D-6889-45CF-98FA-984EA1F47C17}" dt="2020-08-22T17:50:16.245" v="57" actId="255"/>
          <ac:spMkLst>
            <pc:docMk/>
            <pc:sldMk cId="4262726645" sldId="258"/>
            <ac:spMk id="2" creationId="{04FF6908-E4D2-4BB2-8415-5A38064FED36}"/>
          </ac:spMkLst>
        </pc:spChg>
      </pc:sldChg>
      <pc:sldChg chg="modSp new mod">
        <pc:chgData name="Mike Torvinen" userId="aad58e81811f1812" providerId="LiveId" clId="{2A30237D-6889-45CF-98FA-984EA1F47C17}" dt="2020-08-24T21:29:41.364" v="6510" actId="20577"/>
        <pc:sldMkLst>
          <pc:docMk/>
          <pc:sldMk cId="1736234332" sldId="259"/>
        </pc:sldMkLst>
        <pc:spChg chg="mod">
          <ac:chgData name="Mike Torvinen" userId="aad58e81811f1812" providerId="LiveId" clId="{2A30237D-6889-45CF-98FA-984EA1F47C17}" dt="2020-08-24T18:52:25.877" v="5735" actId="20577"/>
          <ac:spMkLst>
            <pc:docMk/>
            <pc:sldMk cId="1736234332" sldId="259"/>
            <ac:spMk id="2" creationId="{4EE9D39A-899B-4192-B8E1-D6E54413F9EB}"/>
          </ac:spMkLst>
        </pc:spChg>
        <pc:spChg chg="mod">
          <ac:chgData name="Mike Torvinen" userId="aad58e81811f1812" providerId="LiveId" clId="{2A30237D-6889-45CF-98FA-984EA1F47C17}" dt="2020-08-24T21:29:41.364" v="6510" actId="20577"/>
          <ac:spMkLst>
            <pc:docMk/>
            <pc:sldMk cId="1736234332" sldId="259"/>
            <ac:spMk id="3" creationId="{26614F2B-5DAA-45D4-9C3C-8136FEED7A4E}"/>
          </ac:spMkLst>
        </pc:spChg>
      </pc:sldChg>
      <pc:sldChg chg="modSp new mod">
        <pc:chgData name="Mike Torvinen" userId="aad58e81811f1812" providerId="LiveId" clId="{2A30237D-6889-45CF-98FA-984EA1F47C17}" dt="2020-08-24T21:24:37.095" v="6480" actId="20577"/>
        <pc:sldMkLst>
          <pc:docMk/>
          <pc:sldMk cId="501667896" sldId="260"/>
        </pc:sldMkLst>
        <pc:spChg chg="mod">
          <ac:chgData name="Mike Torvinen" userId="aad58e81811f1812" providerId="LiveId" clId="{2A30237D-6889-45CF-98FA-984EA1F47C17}" dt="2020-08-24T18:52:33.755" v="5748" actId="20577"/>
          <ac:spMkLst>
            <pc:docMk/>
            <pc:sldMk cId="501667896" sldId="260"/>
            <ac:spMk id="2" creationId="{D0A8D37D-F356-4BBF-BF6B-1EC32C3A53DC}"/>
          </ac:spMkLst>
        </pc:spChg>
        <pc:spChg chg="mod">
          <ac:chgData name="Mike Torvinen" userId="aad58e81811f1812" providerId="LiveId" clId="{2A30237D-6889-45CF-98FA-984EA1F47C17}" dt="2020-08-24T21:24:37.095" v="6480" actId="20577"/>
          <ac:spMkLst>
            <pc:docMk/>
            <pc:sldMk cId="501667896" sldId="260"/>
            <ac:spMk id="3" creationId="{30221F80-231F-447F-8523-DE1ADC775AB3}"/>
          </ac:spMkLst>
        </pc:spChg>
      </pc:sldChg>
      <pc:sldChg chg="new del">
        <pc:chgData name="Mike Torvinen" userId="aad58e81811f1812" providerId="LiveId" clId="{2A30237D-6889-45CF-98FA-984EA1F47C17}" dt="2020-08-22T19:43:22.397" v="1653" actId="680"/>
        <pc:sldMkLst>
          <pc:docMk/>
          <pc:sldMk cId="3679772494" sldId="261"/>
        </pc:sldMkLst>
      </pc:sldChg>
      <pc:sldChg chg="addSp delSp modSp new mod setBg delDesignElem">
        <pc:chgData name="Mike Torvinen" userId="aad58e81811f1812" providerId="LiveId" clId="{2A30237D-6889-45CF-98FA-984EA1F47C17}" dt="2020-08-24T21:58:26.648" v="6513" actId="1076"/>
        <pc:sldMkLst>
          <pc:docMk/>
          <pc:sldMk cId="4007007851" sldId="261"/>
        </pc:sldMkLst>
        <pc:spChg chg="mod">
          <ac:chgData name="Mike Torvinen" userId="aad58e81811f1812" providerId="LiveId" clId="{2A30237D-6889-45CF-98FA-984EA1F47C17}" dt="2020-08-24T18:53:03.140" v="5779" actId="255"/>
          <ac:spMkLst>
            <pc:docMk/>
            <pc:sldMk cId="4007007851" sldId="261"/>
            <ac:spMk id="2" creationId="{F0F561FA-2BEE-43AA-82D9-F0338732D48D}"/>
          </ac:spMkLst>
        </pc:spChg>
        <pc:spChg chg="del mod">
          <ac:chgData name="Mike Torvinen" userId="aad58e81811f1812" providerId="LiveId" clId="{2A30237D-6889-45CF-98FA-984EA1F47C17}" dt="2020-08-22T19:58:19.538" v="1681" actId="22"/>
          <ac:spMkLst>
            <pc:docMk/>
            <pc:sldMk cId="4007007851" sldId="261"/>
            <ac:spMk id="3" creationId="{DCF8C359-D8D2-43D8-A4B0-13CA5B257186}"/>
          </ac:spMkLst>
        </pc:spChg>
        <pc:spChg chg="add del mod">
          <ac:chgData name="Mike Torvinen" userId="aad58e81811f1812" providerId="LiveId" clId="{2A30237D-6889-45CF-98FA-984EA1F47C17}" dt="2020-08-22T20:29:19.248" v="2562"/>
          <ac:spMkLst>
            <pc:docMk/>
            <pc:sldMk cId="4007007851" sldId="261"/>
            <ac:spMk id="6" creationId="{E1274F9A-2707-4CC9-8CB2-BC60F310E530}"/>
          </ac:spMkLst>
        </pc:spChg>
        <pc:spChg chg="add del mod">
          <ac:chgData name="Mike Torvinen" userId="aad58e81811f1812" providerId="LiveId" clId="{2A30237D-6889-45CF-98FA-984EA1F47C17}" dt="2020-08-22T20:29:19.248" v="2562"/>
          <ac:spMkLst>
            <pc:docMk/>
            <pc:sldMk cId="4007007851" sldId="261"/>
            <ac:spMk id="7" creationId="{6531DF7D-30B6-4981-953C-42DF48628E6E}"/>
          </ac:spMkLst>
        </pc:spChg>
        <pc:spChg chg="add mod ord">
          <ac:chgData name="Mike Torvinen" userId="aad58e81811f1812" providerId="LiveId" clId="{2A30237D-6889-45CF-98FA-984EA1F47C17}" dt="2020-08-22T21:09:29.101" v="4109" actId="20577"/>
          <ac:spMkLst>
            <pc:docMk/>
            <pc:sldMk cId="4007007851" sldId="261"/>
            <ac:spMk id="9" creationId="{D3AA99D3-8A33-41C7-A1A6-6F58F7F3C12A}"/>
          </ac:spMkLst>
        </pc:spChg>
        <pc:spChg chg="add del">
          <ac:chgData name="Mike Torvinen" userId="aad58e81811f1812" providerId="LiveId" clId="{2A30237D-6889-45CF-98FA-984EA1F47C17}" dt="2020-08-22T20:02:05.977" v="1692" actId="26606"/>
          <ac:spMkLst>
            <pc:docMk/>
            <pc:sldMk cId="4007007851" sldId="261"/>
            <ac:spMk id="12" creationId="{44CC594A-A820-450F-B363-C19201FCFEC6}"/>
          </ac:spMkLst>
        </pc:spChg>
        <pc:spChg chg="add del">
          <ac:chgData name="Mike Torvinen" userId="aad58e81811f1812" providerId="LiveId" clId="{2A30237D-6889-45CF-98FA-984EA1F47C17}" dt="2020-08-22T20:02:05.977" v="1692" actId="26606"/>
          <ac:spMkLst>
            <pc:docMk/>
            <pc:sldMk cId="4007007851" sldId="261"/>
            <ac:spMk id="14" creationId="{59FAB3DA-E9ED-4574-ABCC-378BC0FF1BBC}"/>
          </ac:spMkLst>
        </pc:spChg>
        <pc:spChg chg="add del">
          <ac:chgData name="Mike Torvinen" userId="aad58e81811f1812" providerId="LiveId" clId="{2A30237D-6889-45CF-98FA-984EA1F47C17}" dt="2020-08-22T20:02:05.977" v="1692" actId="26606"/>
          <ac:spMkLst>
            <pc:docMk/>
            <pc:sldMk cId="4007007851" sldId="261"/>
            <ac:spMk id="16" creationId="{53B8D6B0-55D6-48DC-86D8-FD95D5F118AB}"/>
          </ac:spMkLst>
        </pc:spChg>
        <pc:spChg chg="add del">
          <ac:chgData name="Mike Torvinen" userId="aad58e81811f1812" providerId="LiveId" clId="{2A30237D-6889-45CF-98FA-984EA1F47C17}" dt="2020-08-22T20:29:32.262" v="2563" actId="26606"/>
          <ac:spMkLst>
            <pc:docMk/>
            <pc:sldMk cId="4007007851" sldId="261"/>
            <ac:spMk id="21" creationId="{284B70D5-875B-433D-BDBD-1522A85D6C1D}"/>
          </ac:spMkLst>
        </pc:spChg>
        <pc:spChg chg="add del">
          <ac:chgData name="Mike Torvinen" userId="aad58e81811f1812" providerId="LiveId" clId="{2A30237D-6889-45CF-98FA-984EA1F47C17}" dt="2020-08-22T20:29:32.262" v="2563" actId="26606"/>
          <ac:spMkLst>
            <pc:docMk/>
            <pc:sldMk cId="4007007851" sldId="261"/>
            <ac:spMk id="25" creationId="{1E299956-A9E7-4FC1-A0B1-D590CA9730E8}"/>
          </ac:spMkLst>
        </pc:spChg>
        <pc:spChg chg="add del">
          <ac:chgData name="Mike Torvinen" userId="aad58e81811f1812" providerId="LiveId" clId="{2A30237D-6889-45CF-98FA-984EA1F47C17}" dt="2020-08-22T20:29:32.262" v="2563" actId="26606"/>
          <ac:spMkLst>
            <pc:docMk/>
            <pc:sldMk cId="4007007851" sldId="261"/>
            <ac:spMk id="27" creationId="{17FC539C-B783-4B03-9F9E-D13430F3F64F}"/>
          </ac:spMkLst>
        </pc:spChg>
        <pc:spChg chg="add">
          <ac:chgData name="Mike Torvinen" userId="aad58e81811f1812" providerId="LiveId" clId="{2A30237D-6889-45CF-98FA-984EA1F47C17}" dt="2020-08-22T20:29:32.262" v="2563" actId="26606"/>
          <ac:spMkLst>
            <pc:docMk/>
            <pc:sldMk cId="4007007851" sldId="261"/>
            <ac:spMk id="32" creationId="{284B70D5-875B-433D-BDBD-1522A85D6C1D}"/>
          </ac:spMkLst>
        </pc:spChg>
        <pc:spChg chg="add">
          <ac:chgData name="Mike Torvinen" userId="aad58e81811f1812" providerId="LiveId" clId="{2A30237D-6889-45CF-98FA-984EA1F47C17}" dt="2020-08-22T20:29:32.262" v="2563" actId="26606"/>
          <ac:spMkLst>
            <pc:docMk/>
            <pc:sldMk cId="4007007851" sldId="261"/>
            <ac:spMk id="36" creationId="{1E299956-A9E7-4FC1-A0B1-D590CA9730E8}"/>
          </ac:spMkLst>
        </pc:spChg>
        <pc:spChg chg="add">
          <ac:chgData name="Mike Torvinen" userId="aad58e81811f1812" providerId="LiveId" clId="{2A30237D-6889-45CF-98FA-984EA1F47C17}" dt="2020-08-22T20:29:32.262" v="2563" actId="26606"/>
          <ac:spMkLst>
            <pc:docMk/>
            <pc:sldMk cId="4007007851" sldId="261"/>
            <ac:spMk id="38" creationId="{17FC539C-B783-4B03-9F9E-D13430F3F64F}"/>
          </ac:spMkLst>
        </pc:spChg>
        <pc:picChg chg="add del mod ord">
          <ac:chgData name="Mike Torvinen" userId="aad58e81811f1812" providerId="LiveId" clId="{2A30237D-6889-45CF-98FA-984EA1F47C17}" dt="2020-08-24T21:58:26.648" v="6513" actId="1076"/>
          <ac:picMkLst>
            <pc:docMk/>
            <pc:sldMk cId="4007007851" sldId="261"/>
            <ac:picMk id="5" creationId="{D113CEB0-8DA4-45C2-8CBD-255EA31C682A}"/>
          </ac:picMkLst>
        </pc:picChg>
        <pc:cxnChg chg="add del">
          <ac:chgData name="Mike Torvinen" userId="aad58e81811f1812" providerId="LiveId" clId="{2A30237D-6889-45CF-98FA-984EA1F47C17}" dt="2020-08-22T20:29:32.262" v="2563" actId="26606"/>
          <ac:cxnSpMkLst>
            <pc:docMk/>
            <pc:sldMk cId="4007007851" sldId="261"/>
            <ac:cxnSpMk id="23" creationId="{C947DF4A-614C-4B4C-8B80-E5B9D8E8CFED}"/>
          </ac:cxnSpMkLst>
        </pc:cxnChg>
        <pc:cxnChg chg="add">
          <ac:chgData name="Mike Torvinen" userId="aad58e81811f1812" providerId="LiveId" clId="{2A30237D-6889-45CF-98FA-984EA1F47C17}" dt="2020-08-22T20:29:32.262" v="2563" actId="26606"/>
          <ac:cxnSpMkLst>
            <pc:docMk/>
            <pc:sldMk cId="4007007851" sldId="261"/>
            <ac:cxnSpMk id="34" creationId="{C947DF4A-614C-4B4C-8B80-E5B9D8E8CFED}"/>
          </ac:cxnSpMkLst>
        </pc:cxnChg>
      </pc:sldChg>
      <pc:sldChg chg="addSp delSp modSp new mod ord">
        <pc:chgData name="Mike Torvinen" userId="aad58e81811f1812" providerId="LiveId" clId="{2A30237D-6889-45CF-98FA-984EA1F47C17}" dt="2020-08-24T18:52:41.334" v="5761" actId="20577"/>
        <pc:sldMkLst>
          <pc:docMk/>
          <pc:sldMk cId="1836254416" sldId="262"/>
        </pc:sldMkLst>
        <pc:spChg chg="mod">
          <ac:chgData name="Mike Torvinen" userId="aad58e81811f1812" providerId="LiveId" clId="{2A30237D-6889-45CF-98FA-984EA1F47C17}" dt="2020-08-24T18:52:41.334" v="5761" actId="20577"/>
          <ac:spMkLst>
            <pc:docMk/>
            <pc:sldMk cId="1836254416" sldId="262"/>
            <ac:spMk id="2" creationId="{A25B2A07-30BA-45D3-88E2-1A7A408C24F1}"/>
          </ac:spMkLst>
        </pc:spChg>
        <pc:spChg chg="add del mod">
          <ac:chgData name="Mike Torvinen" userId="aad58e81811f1812" providerId="LiveId" clId="{2A30237D-6889-45CF-98FA-984EA1F47C17}" dt="2020-08-24T18:42:51.821" v="5318" actId="931"/>
          <ac:spMkLst>
            <pc:docMk/>
            <pc:sldMk cId="1836254416" sldId="262"/>
            <ac:spMk id="3" creationId="{74A889B7-B892-43EE-BFC2-913FEFECB830}"/>
          </ac:spMkLst>
        </pc:spChg>
        <pc:picChg chg="add del mod">
          <ac:chgData name="Mike Torvinen" userId="aad58e81811f1812" providerId="LiveId" clId="{2A30237D-6889-45CF-98FA-984EA1F47C17}" dt="2020-08-24T18:42:47.048" v="5317" actId="931"/>
          <ac:picMkLst>
            <pc:docMk/>
            <pc:sldMk cId="1836254416" sldId="262"/>
            <ac:picMk id="5" creationId="{15F65FF2-3704-4A14-9A80-95BD56CAD912}"/>
          </ac:picMkLst>
        </pc:picChg>
        <pc:picChg chg="add mod">
          <ac:chgData name="Mike Torvinen" userId="aad58e81811f1812" providerId="LiveId" clId="{2A30237D-6889-45CF-98FA-984EA1F47C17}" dt="2020-08-24T18:44:33.805" v="5592" actId="962"/>
          <ac:picMkLst>
            <pc:docMk/>
            <pc:sldMk cId="1836254416" sldId="262"/>
            <ac:picMk id="7" creationId="{930A1D8C-98E2-4D66-A846-F34C07117C4E}"/>
          </ac:picMkLst>
        </pc:picChg>
      </pc:sldChg>
      <pc:sldChg chg="new del">
        <pc:chgData name="Mike Torvinen" userId="aad58e81811f1812" providerId="LiveId" clId="{2A30237D-6889-45CF-98FA-984EA1F47C17}" dt="2020-08-22T19:50:03.030" v="1680" actId="2696"/>
        <pc:sldMkLst>
          <pc:docMk/>
          <pc:sldMk cId="2284783404" sldId="262"/>
        </pc:sldMkLst>
      </pc:sldChg>
      <pc:sldChg chg="modSp new mod">
        <pc:chgData name="Mike Torvinen" userId="aad58e81811f1812" providerId="LiveId" clId="{2A30237D-6889-45CF-98FA-984EA1F47C17}" dt="2020-08-24T20:29:38.436" v="5935" actId="20577"/>
        <pc:sldMkLst>
          <pc:docMk/>
          <pc:sldMk cId="2850142295" sldId="263"/>
        </pc:sldMkLst>
        <pc:spChg chg="mod">
          <ac:chgData name="Mike Torvinen" userId="aad58e81811f1812" providerId="LiveId" clId="{2A30237D-6889-45CF-98FA-984EA1F47C17}" dt="2020-08-24T18:53:11.012" v="5792" actId="20577"/>
          <ac:spMkLst>
            <pc:docMk/>
            <pc:sldMk cId="2850142295" sldId="263"/>
            <ac:spMk id="2" creationId="{5A69D115-B176-4368-960B-595172116695}"/>
          </ac:spMkLst>
        </pc:spChg>
        <pc:spChg chg="mod">
          <ac:chgData name="Mike Torvinen" userId="aad58e81811f1812" providerId="LiveId" clId="{2A30237D-6889-45CF-98FA-984EA1F47C17}" dt="2020-08-24T20:29:38.436" v="5935" actId="20577"/>
          <ac:spMkLst>
            <pc:docMk/>
            <pc:sldMk cId="2850142295" sldId="263"/>
            <ac:spMk id="3" creationId="{3DD05F17-4EC9-473A-BA92-77A4E6E27D67}"/>
          </ac:spMkLst>
        </pc:spChg>
      </pc:sldChg>
      <pc:sldChg chg="new del">
        <pc:chgData name="Mike Torvinen" userId="aad58e81811f1812" providerId="LiveId" clId="{2A30237D-6889-45CF-98FA-984EA1F47C17}" dt="2020-08-22T20:49:29.073" v="3411" actId="2696"/>
        <pc:sldMkLst>
          <pc:docMk/>
          <pc:sldMk cId="2063507789" sldId="264"/>
        </pc:sldMkLst>
      </pc:sldChg>
      <pc:sldChg chg="modSp new mod">
        <pc:chgData name="Mike Torvinen" userId="aad58e81811f1812" providerId="LiveId" clId="{2A30237D-6889-45CF-98FA-984EA1F47C17}" dt="2020-08-24T21:27:45.516" v="6502" actId="20577"/>
        <pc:sldMkLst>
          <pc:docMk/>
          <pc:sldMk cId="3092485841" sldId="264"/>
        </pc:sldMkLst>
        <pc:spChg chg="mod">
          <ac:chgData name="Mike Torvinen" userId="aad58e81811f1812" providerId="LiveId" clId="{2A30237D-6889-45CF-98FA-984EA1F47C17}" dt="2020-08-24T18:53:21.395" v="5805" actId="20577"/>
          <ac:spMkLst>
            <pc:docMk/>
            <pc:sldMk cId="3092485841" sldId="264"/>
            <ac:spMk id="2" creationId="{A4BEAB30-1254-428A-91C4-75A1131BEDDC}"/>
          </ac:spMkLst>
        </pc:spChg>
        <pc:spChg chg="mod">
          <ac:chgData name="Mike Torvinen" userId="aad58e81811f1812" providerId="LiveId" clId="{2A30237D-6889-45CF-98FA-984EA1F47C17}" dt="2020-08-24T21:27:45.516" v="6502" actId="20577"/>
          <ac:spMkLst>
            <pc:docMk/>
            <pc:sldMk cId="3092485841" sldId="264"/>
            <ac:spMk id="3" creationId="{242F1EEC-DC95-4C2D-9EA2-460694A8356D}"/>
          </ac:spMkLst>
        </pc:spChg>
      </pc:sldChg>
      <pc:sldChg chg="addSp delSp modSp new del mod ord setBg">
        <pc:chgData name="Mike Torvinen" userId="aad58e81811f1812" providerId="LiveId" clId="{2A30237D-6889-45CF-98FA-984EA1F47C17}" dt="2020-08-24T17:41:41.890" v="4272" actId="2696"/>
        <pc:sldMkLst>
          <pc:docMk/>
          <pc:sldMk cId="975758017" sldId="265"/>
        </pc:sldMkLst>
        <pc:spChg chg="mod">
          <ac:chgData name="Mike Torvinen" userId="aad58e81811f1812" providerId="LiveId" clId="{2A30237D-6889-45CF-98FA-984EA1F47C17}" dt="2020-08-24T17:41:27.101" v="4270" actId="1076"/>
          <ac:spMkLst>
            <pc:docMk/>
            <pc:sldMk cId="975758017" sldId="265"/>
            <ac:spMk id="2" creationId="{3C6EC733-6125-40E4-8B87-748E28671B08}"/>
          </ac:spMkLst>
        </pc:spChg>
        <pc:spChg chg="del">
          <ac:chgData name="Mike Torvinen" userId="aad58e81811f1812" providerId="LiveId" clId="{2A30237D-6889-45CF-98FA-984EA1F47C17}" dt="2020-08-24T17:38:51.053" v="4252" actId="22"/>
          <ac:spMkLst>
            <pc:docMk/>
            <pc:sldMk cId="975758017" sldId="265"/>
            <ac:spMk id="3" creationId="{BCAB1C66-0277-4DD5-850B-29CFE702ACC1}"/>
          </ac:spMkLst>
        </pc:spChg>
        <pc:spChg chg="add">
          <ac:chgData name="Mike Torvinen" userId="aad58e81811f1812" providerId="LiveId" clId="{2A30237D-6889-45CF-98FA-984EA1F47C17}" dt="2020-08-24T17:39:21.528" v="4253" actId="26606"/>
          <ac:spMkLst>
            <pc:docMk/>
            <pc:sldMk cId="975758017" sldId="265"/>
            <ac:spMk id="10" creationId="{4E4490D0-3672-446A-AC12-B4830333BDDD}"/>
          </ac:spMkLst>
        </pc:spChg>
        <pc:spChg chg="add">
          <ac:chgData name="Mike Torvinen" userId="aad58e81811f1812" providerId="LiveId" clId="{2A30237D-6889-45CF-98FA-984EA1F47C17}" dt="2020-08-24T17:39:21.528" v="4253" actId="26606"/>
          <ac:spMkLst>
            <pc:docMk/>
            <pc:sldMk cId="975758017" sldId="265"/>
            <ac:spMk id="12" creationId="{39CB82C2-DF65-4EC1-8280-F201D50F570B}"/>
          </ac:spMkLst>
        </pc:spChg>
        <pc:spChg chg="add">
          <ac:chgData name="Mike Torvinen" userId="aad58e81811f1812" providerId="LiveId" clId="{2A30237D-6889-45CF-98FA-984EA1F47C17}" dt="2020-08-24T17:39:21.528" v="4253" actId="26606"/>
          <ac:spMkLst>
            <pc:docMk/>
            <pc:sldMk cId="975758017" sldId="265"/>
            <ac:spMk id="16" creationId="{EB1836F0-F9E0-4D93-9BDD-7EEC6EA05F7B}"/>
          </ac:spMkLst>
        </pc:spChg>
        <pc:spChg chg="add">
          <ac:chgData name="Mike Torvinen" userId="aad58e81811f1812" providerId="LiveId" clId="{2A30237D-6889-45CF-98FA-984EA1F47C17}" dt="2020-08-24T17:39:21.528" v="4253" actId="26606"/>
          <ac:spMkLst>
            <pc:docMk/>
            <pc:sldMk cId="975758017" sldId="265"/>
            <ac:spMk id="20" creationId="{6D2F28D1-82F9-40FE-935C-85ECF7660D2D}"/>
          </ac:spMkLst>
        </pc:spChg>
        <pc:spChg chg="add">
          <ac:chgData name="Mike Torvinen" userId="aad58e81811f1812" providerId="LiveId" clId="{2A30237D-6889-45CF-98FA-984EA1F47C17}" dt="2020-08-24T17:39:21.528" v="4253" actId="26606"/>
          <ac:spMkLst>
            <pc:docMk/>
            <pc:sldMk cId="975758017" sldId="265"/>
            <ac:spMk id="22" creationId="{4B670E93-2F53-48FC-AB6C-E99E22D17F31}"/>
          </ac:spMkLst>
        </pc:spChg>
        <pc:picChg chg="add mod ord">
          <ac:chgData name="Mike Torvinen" userId="aad58e81811f1812" providerId="LiveId" clId="{2A30237D-6889-45CF-98FA-984EA1F47C17}" dt="2020-08-24T17:41:34.560" v="4271" actId="1076"/>
          <ac:picMkLst>
            <pc:docMk/>
            <pc:sldMk cId="975758017" sldId="265"/>
            <ac:picMk id="5" creationId="{866C0E14-6E8C-47E1-BC84-DD1BF29EFFF3}"/>
          </ac:picMkLst>
        </pc:picChg>
        <pc:cxnChg chg="add">
          <ac:chgData name="Mike Torvinen" userId="aad58e81811f1812" providerId="LiveId" clId="{2A30237D-6889-45CF-98FA-984EA1F47C17}" dt="2020-08-24T17:39:21.528" v="4253" actId="26606"/>
          <ac:cxnSpMkLst>
            <pc:docMk/>
            <pc:sldMk cId="975758017" sldId="265"/>
            <ac:cxnSpMk id="14" creationId="{7E1D4427-852B-4B37-8E76-0E9F1810BA2A}"/>
          </ac:cxnSpMkLst>
        </pc:cxnChg>
        <pc:cxnChg chg="add">
          <ac:chgData name="Mike Torvinen" userId="aad58e81811f1812" providerId="LiveId" clId="{2A30237D-6889-45CF-98FA-984EA1F47C17}" dt="2020-08-24T17:39:21.528" v="4253" actId="26606"/>
          <ac:cxnSpMkLst>
            <pc:docMk/>
            <pc:sldMk cId="975758017" sldId="265"/>
            <ac:cxnSpMk id="18" creationId="{7A49EFD3-A806-4D59-99F1-AA9AFAE4EF71}"/>
          </ac:cxnSpMkLst>
        </pc:cxnChg>
      </pc:sldChg>
      <pc:sldChg chg="addSp delSp add del mod">
        <pc:chgData name="Mike Torvinen" userId="aad58e81811f1812" providerId="LiveId" clId="{2A30237D-6889-45CF-98FA-984EA1F47C17}" dt="2020-08-24T22:00:08.024" v="6519"/>
        <pc:sldMkLst>
          <pc:docMk/>
          <pc:sldMk cId="2232023538" sldId="265"/>
        </pc:sldMkLst>
        <pc:picChg chg="add del">
          <ac:chgData name="Mike Torvinen" userId="aad58e81811f1812" providerId="LiveId" clId="{2A30237D-6889-45CF-98FA-984EA1F47C17}" dt="2020-08-24T21:59:46.135" v="6517" actId="22"/>
          <ac:picMkLst>
            <pc:docMk/>
            <pc:sldMk cId="2232023538" sldId="265"/>
            <ac:picMk id="4" creationId="{C29C83C3-4C79-48B1-8482-4357EB72BC31}"/>
          </ac:picMkLst>
        </pc:picChg>
        <pc:picChg chg="add del">
          <ac:chgData name="Mike Torvinen" userId="aad58e81811f1812" providerId="LiveId" clId="{2A30237D-6889-45CF-98FA-984EA1F47C17}" dt="2020-08-24T22:00:05.498" v="6518" actId="21"/>
          <ac:picMkLst>
            <pc:docMk/>
            <pc:sldMk cId="2232023538" sldId="265"/>
            <ac:picMk id="5" creationId="{D113CEB0-8DA4-45C2-8CBD-255EA31C682A}"/>
          </ac:picMkLst>
        </pc:picChg>
      </pc:sldChg>
      <pc:sldChg chg="add del">
        <pc:chgData name="Mike Torvinen" userId="aad58e81811f1812" providerId="LiveId" clId="{2A30237D-6889-45CF-98FA-984EA1F47C17}" dt="2020-08-24T17:42:01.207" v="4274" actId="2696"/>
        <pc:sldMkLst>
          <pc:docMk/>
          <pc:sldMk cId="3492246087" sldId="265"/>
        </pc:sldMkLst>
      </pc:sldChg>
      <pc:sldChg chg="addSp delSp modSp new del mod setBg">
        <pc:chgData name="Mike Torvinen" userId="aad58e81811f1812" providerId="LiveId" clId="{2A30237D-6889-45CF-98FA-984EA1F47C17}" dt="2020-08-24T18:48:00.203" v="5699" actId="2696"/>
        <pc:sldMkLst>
          <pc:docMk/>
          <pc:sldMk cId="3880507720" sldId="265"/>
        </pc:sldMkLst>
        <pc:spChg chg="mod">
          <ac:chgData name="Mike Torvinen" userId="aad58e81811f1812" providerId="LiveId" clId="{2A30237D-6889-45CF-98FA-984EA1F47C17}" dt="2020-08-24T17:44:42.937" v="4296" actId="1076"/>
          <ac:spMkLst>
            <pc:docMk/>
            <pc:sldMk cId="3880507720" sldId="265"/>
            <ac:spMk id="2" creationId="{8126DDF4-A8CE-4AE7-997E-A51FDB0D1998}"/>
          </ac:spMkLst>
        </pc:spChg>
        <pc:spChg chg="del">
          <ac:chgData name="Mike Torvinen" userId="aad58e81811f1812" providerId="LiveId" clId="{2A30237D-6889-45CF-98FA-984EA1F47C17}" dt="2020-08-24T17:42:25.880" v="4276" actId="22"/>
          <ac:spMkLst>
            <pc:docMk/>
            <pc:sldMk cId="3880507720" sldId="265"/>
            <ac:spMk id="3" creationId="{B6BF7022-C398-445B-B470-FE6D6F3A0A4D}"/>
          </ac:spMkLst>
        </pc:spChg>
        <pc:spChg chg="add del">
          <ac:chgData name="Mike Torvinen" userId="aad58e81811f1812" providerId="LiveId" clId="{2A30237D-6889-45CF-98FA-984EA1F47C17}" dt="2020-08-24T17:42:51.049" v="4278" actId="26606"/>
          <ac:spMkLst>
            <pc:docMk/>
            <pc:sldMk cId="3880507720" sldId="265"/>
            <ac:spMk id="9" creationId="{E3923652-58FD-472A-A38A-0428A2ACE130}"/>
          </ac:spMkLst>
        </pc:spChg>
        <pc:spChg chg="add del">
          <ac:chgData name="Mike Torvinen" userId="aad58e81811f1812" providerId="LiveId" clId="{2A30237D-6889-45CF-98FA-984EA1F47C17}" dt="2020-08-24T17:42:57.971" v="4284" actId="26606"/>
          <ac:spMkLst>
            <pc:docMk/>
            <pc:sldMk cId="3880507720" sldId="265"/>
            <ac:spMk id="10" creationId="{4E4490D0-3672-446A-AC12-B4830333BDDD}"/>
          </ac:spMkLst>
        </pc:spChg>
        <pc:spChg chg="add del">
          <ac:chgData name="Mike Torvinen" userId="aad58e81811f1812" providerId="LiveId" clId="{2A30237D-6889-45CF-98FA-984EA1F47C17}" dt="2020-08-24T17:42:51.049" v="4278" actId="26606"/>
          <ac:spMkLst>
            <pc:docMk/>
            <pc:sldMk cId="3880507720" sldId="265"/>
            <ac:spMk id="12" creationId="{C33BF9DD-8A45-4EEE-B231-0A14D322E5F9}"/>
          </ac:spMkLst>
        </pc:spChg>
        <pc:spChg chg="add del">
          <ac:chgData name="Mike Torvinen" userId="aad58e81811f1812" providerId="LiveId" clId="{2A30237D-6889-45CF-98FA-984EA1F47C17}" dt="2020-08-24T17:42:51.049" v="4278" actId="26606"/>
          <ac:spMkLst>
            <pc:docMk/>
            <pc:sldMk cId="3880507720" sldId="265"/>
            <ac:spMk id="16" creationId="{D5FBCAC9-BD8B-4F3B-AD74-EF37D4211349}"/>
          </ac:spMkLst>
        </pc:spChg>
        <pc:spChg chg="add del">
          <ac:chgData name="Mike Torvinen" userId="aad58e81811f1812" providerId="LiveId" clId="{2A30237D-6889-45CF-98FA-984EA1F47C17}" dt="2020-08-24T17:42:51.049" v="4278" actId="26606"/>
          <ac:spMkLst>
            <pc:docMk/>
            <pc:sldMk cId="3880507720" sldId="265"/>
            <ac:spMk id="18" creationId="{9556C5A8-AD7E-4CE7-87BE-9EA3B5E1786F}"/>
          </ac:spMkLst>
        </pc:spChg>
        <pc:spChg chg="add del">
          <ac:chgData name="Mike Torvinen" userId="aad58e81811f1812" providerId="LiveId" clId="{2A30237D-6889-45CF-98FA-984EA1F47C17}" dt="2020-08-24T17:42:53.599" v="4280" actId="26606"/>
          <ac:spMkLst>
            <pc:docMk/>
            <pc:sldMk cId="3880507720" sldId="265"/>
            <ac:spMk id="20" creationId="{52ABB703-2B0E-4C3B-B4A2-F3973548E561}"/>
          </ac:spMkLst>
        </pc:spChg>
        <pc:spChg chg="add del">
          <ac:chgData name="Mike Torvinen" userId="aad58e81811f1812" providerId="LiveId" clId="{2A30237D-6889-45CF-98FA-984EA1F47C17}" dt="2020-08-24T17:42:53.599" v="4280" actId="26606"/>
          <ac:spMkLst>
            <pc:docMk/>
            <pc:sldMk cId="3880507720" sldId="265"/>
            <ac:spMk id="22" creationId="{681D6F35-8DCC-4C73-AF83-F30323AF77C8}"/>
          </ac:spMkLst>
        </pc:spChg>
        <pc:spChg chg="add del">
          <ac:chgData name="Mike Torvinen" userId="aad58e81811f1812" providerId="LiveId" clId="{2A30237D-6889-45CF-98FA-984EA1F47C17}" dt="2020-08-24T17:42:53.599" v="4280" actId="26606"/>
          <ac:spMkLst>
            <pc:docMk/>
            <pc:sldMk cId="3880507720" sldId="265"/>
            <ac:spMk id="23" creationId="{E95DA498-D9A2-4DA9-B9DA-B3776E08CF7E}"/>
          </ac:spMkLst>
        </pc:spChg>
        <pc:spChg chg="add del">
          <ac:chgData name="Mike Torvinen" userId="aad58e81811f1812" providerId="LiveId" clId="{2A30237D-6889-45CF-98FA-984EA1F47C17}" dt="2020-08-24T17:42:53.599" v="4280" actId="26606"/>
          <ac:spMkLst>
            <pc:docMk/>
            <pc:sldMk cId="3880507720" sldId="265"/>
            <ac:spMk id="24" creationId="{82A73093-4B9D-420D-B17E-52293703A1D4}"/>
          </ac:spMkLst>
        </pc:spChg>
        <pc:spChg chg="add del">
          <ac:chgData name="Mike Torvinen" userId="aad58e81811f1812" providerId="LiveId" clId="{2A30237D-6889-45CF-98FA-984EA1F47C17}" dt="2020-08-24T17:42:56.455" v="4282" actId="26606"/>
          <ac:spMkLst>
            <pc:docMk/>
            <pc:sldMk cId="3880507720" sldId="265"/>
            <ac:spMk id="26" creationId="{C33BF9DD-8A45-4EEE-B231-0A14D322E5F9}"/>
          </ac:spMkLst>
        </pc:spChg>
        <pc:spChg chg="add del">
          <ac:chgData name="Mike Torvinen" userId="aad58e81811f1812" providerId="LiveId" clId="{2A30237D-6889-45CF-98FA-984EA1F47C17}" dt="2020-08-24T17:42:56.455" v="4282" actId="26606"/>
          <ac:spMkLst>
            <pc:docMk/>
            <pc:sldMk cId="3880507720" sldId="265"/>
            <ac:spMk id="28" creationId="{E3923652-58FD-472A-A38A-0428A2ACE130}"/>
          </ac:spMkLst>
        </pc:spChg>
        <pc:spChg chg="add del">
          <ac:chgData name="Mike Torvinen" userId="aad58e81811f1812" providerId="LiveId" clId="{2A30237D-6889-45CF-98FA-984EA1F47C17}" dt="2020-08-24T17:42:56.455" v="4282" actId="26606"/>
          <ac:spMkLst>
            <pc:docMk/>
            <pc:sldMk cId="3880507720" sldId="265"/>
            <ac:spMk id="29" creationId="{D5FBCAC9-BD8B-4F3B-AD74-EF37D4211349}"/>
          </ac:spMkLst>
        </pc:spChg>
        <pc:spChg chg="add del">
          <ac:chgData name="Mike Torvinen" userId="aad58e81811f1812" providerId="LiveId" clId="{2A30237D-6889-45CF-98FA-984EA1F47C17}" dt="2020-08-24T17:42:56.455" v="4282" actId="26606"/>
          <ac:spMkLst>
            <pc:docMk/>
            <pc:sldMk cId="3880507720" sldId="265"/>
            <ac:spMk id="30" creationId="{9556C5A8-AD7E-4CE7-87BE-9EA3B5E1786F}"/>
          </ac:spMkLst>
        </pc:spChg>
        <pc:spChg chg="add del">
          <ac:chgData name="Mike Torvinen" userId="aad58e81811f1812" providerId="LiveId" clId="{2A30237D-6889-45CF-98FA-984EA1F47C17}" dt="2020-08-24T17:42:57.971" v="4284" actId="26606"/>
          <ac:spMkLst>
            <pc:docMk/>
            <pc:sldMk cId="3880507720" sldId="265"/>
            <ac:spMk id="32" creationId="{39CB82C2-DF65-4EC1-8280-F201D50F570B}"/>
          </ac:spMkLst>
        </pc:spChg>
        <pc:spChg chg="add del">
          <ac:chgData name="Mike Torvinen" userId="aad58e81811f1812" providerId="LiveId" clId="{2A30237D-6889-45CF-98FA-984EA1F47C17}" dt="2020-08-24T17:42:57.971" v="4284" actId="26606"/>
          <ac:spMkLst>
            <pc:docMk/>
            <pc:sldMk cId="3880507720" sldId="265"/>
            <ac:spMk id="34" creationId="{FA4CD5CB-D209-4D70-8CA4-629731C59219}"/>
          </ac:spMkLst>
        </pc:spChg>
        <pc:spChg chg="add del">
          <ac:chgData name="Mike Torvinen" userId="aad58e81811f1812" providerId="LiveId" clId="{2A30237D-6889-45CF-98FA-984EA1F47C17}" dt="2020-08-24T17:42:57.971" v="4284" actId="26606"/>
          <ac:spMkLst>
            <pc:docMk/>
            <pc:sldMk cId="3880507720" sldId="265"/>
            <ac:spMk id="36" creationId="{B4C27B90-DF2B-4D00-BA07-18ED774CD2F1}"/>
          </ac:spMkLst>
        </pc:spChg>
        <pc:spChg chg="add del">
          <ac:chgData name="Mike Torvinen" userId="aad58e81811f1812" providerId="LiveId" clId="{2A30237D-6889-45CF-98FA-984EA1F47C17}" dt="2020-08-24T17:42:57.971" v="4284" actId="26606"/>
          <ac:spMkLst>
            <pc:docMk/>
            <pc:sldMk cId="3880507720" sldId="265"/>
            <ac:spMk id="37" creationId="{593ACC25-C262-417A-8AA9-0641C772BDB6}"/>
          </ac:spMkLst>
        </pc:spChg>
        <pc:spChg chg="add">
          <ac:chgData name="Mike Torvinen" userId="aad58e81811f1812" providerId="LiveId" clId="{2A30237D-6889-45CF-98FA-984EA1F47C17}" dt="2020-08-24T17:42:57.987" v="4285" actId="26606"/>
          <ac:spMkLst>
            <pc:docMk/>
            <pc:sldMk cId="3880507720" sldId="265"/>
            <ac:spMk id="39" creationId="{52ABB703-2B0E-4C3B-B4A2-F3973548E561}"/>
          </ac:spMkLst>
        </pc:spChg>
        <pc:spChg chg="add mod">
          <ac:chgData name="Mike Torvinen" userId="aad58e81811f1812" providerId="LiveId" clId="{2A30237D-6889-45CF-98FA-984EA1F47C17}" dt="2020-08-24T17:45:59.073" v="4298" actId="12"/>
          <ac:spMkLst>
            <pc:docMk/>
            <pc:sldMk cId="3880507720" sldId="265"/>
            <ac:spMk id="41" creationId="{681D6F35-8DCC-4C73-AF83-F30323AF77C8}"/>
          </ac:spMkLst>
        </pc:spChg>
        <pc:spChg chg="add">
          <ac:chgData name="Mike Torvinen" userId="aad58e81811f1812" providerId="LiveId" clId="{2A30237D-6889-45CF-98FA-984EA1F47C17}" dt="2020-08-24T17:42:57.987" v="4285" actId="26606"/>
          <ac:spMkLst>
            <pc:docMk/>
            <pc:sldMk cId="3880507720" sldId="265"/>
            <ac:spMk id="42" creationId="{E95DA498-D9A2-4DA9-B9DA-B3776E08CF7E}"/>
          </ac:spMkLst>
        </pc:spChg>
        <pc:spChg chg="add">
          <ac:chgData name="Mike Torvinen" userId="aad58e81811f1812" providerId="LiveId" clId="{2A30237D-6889-45CF-98FA-984EA1F47C17}" dt="2020-08-24T17:42:57.987" v="4285" actId="26606"/>
          <ac:spMkLst>
            <pc:docMk/>
            <pc:sldMk cId="3880507720" sldId="265"/>
            <ac:spMk id="43" creationId="{82A73093-4B9D-420D-B17E-52293703A1D4}"/>
          </ac:spMkLst>
        </pc:spChg>
        <pc:picChg chg="add mod ord">
          <ac:chgData name="Mike Torvinen" userId="aad58e81811f1812" providerId="LiveId" clId="{2A30237D-6889-45CF-98FA-984EA1F47C17}" dt="2020-08-24T17:45:43.214" v="4297" actId="14100"/>
          <ac:picMkLst>
            <pc:docMk/>
            <pc:sldMk cId="3880507720" sldId="265"/>
            <ac:picMk id="5" creationId="{C41A5A18-11E5-4FF1-A545-F4680A26D1EB}"/>
          </ac:picMkLst>
        </pc:picChg>
        <pc:cxnChg chg="add del">
          <ac:chgData name="Mike Torvinen" userId="aad58e81811f1812" providerId="LiveId" clId="{2A30237D-6889-45CF-98FA-984EA1F47C17}" dt="2020-08-24T17:42:51.049" v="4278" actId="26606"/>
          <ac:cxnSpMkLst>
            <pc:docMk/>
            <pc:sldMk cId="3880507720" sldId="265"/>
            <ac:cxnSpMk id="14" creationId="{9020DCC9-F851-4562-BB20-1AB3C51BFD08}"/>
          </ac:cxnSpMkLst>
        </pc:cxnChg>
        <pc:cxnChg chg="add del">
          <ac:chgData name="Mike Torvinen" userId="aad58e81811f1812" providerId="LiveId" clId="{2A30237D-6889-45CF-98FA-984EA1F47C17}" dt="2020-08-24T17:42:53.599" v="4280" actId="26606"/>
          <ac:cxnSpMkLst>
            <pc:docMk/>
            <pc:sldMk cId="3880507720" sldId="265"/>
            <ac:cxnSpMk id="21" creationId="{9C21570E-E159-49A6-9891-FA397B7A92D3}"/>
          </ac:cxnSpMkLst>
        </pc:cxnChg>
        <pc:cxnChg chg="add del">
          <ac:chgData name="Mike Torvinen" userId="aad58e81811f1812" providerId="LiveId" clId="{2A30237D-6889-45CF-98FA-984EA1F47C17}" dt="2020-08-24T17:42:56.455" v="4282" actId="26606"/>
          <ac:cxnSpMkLst>
            <pc:docMk/>
            <pc:sldMk cId="3880507720" sldId="265"/>
            <ac:cxnSpMk id="27" creationId="{9020DCC9-F851-4562-BB20-1AB3C51BFD08}"/>
          </ac:cxnSpMkLst>
        </pc:cxnChg>
        <pc:cxnChg chg="add del">
          <ac:chgData name="Mike Torvinen" userId="aad58e81811f1812" providerId="LiveId" clId="{2A30237D-6889-45CF-98FA-984EA1F47C17}" dt="2020-08-24T17:42:57.971" v="4284" actId="26606"/>
          <ac:cxnSpMkLst>
            <pc:docMk/>
            <pc:sldMk cId="3880507720" sldId="265"/>
            <ac:cxnSpMk id="33" creationId="{7E1D4427-852B-4B37-8E76-0E9F1810BA2A}"/>
          </ac:cxnSpMkLst>
        </pc:cxnChg>
        <pc:cxnChg chg="add del">
          <ac:chgData name="Mike Torvinen" userId="aad58e81811f1812" providerId="LiveId" clId="{2A30237D-6889-45CF-98FA-984EA1F47C17}" dt="2020-08-24T17:42:57.971" v="4284" actId="26606"/>
          <ac:cxnSpMkLst>
            <pc:docMk/>
            <pc:sldMk cId="3880507720" sldId="265"/>
            <ac:cxnSpMk id="35" creationId="{5C6A2BAE-B461-4B55-8E1F-0722ABDD1393}"/>
          </ac:cxnSpMkLst>
        </pc:cxnChg>
        <pc:cxnChg chg="add">
          <ac:chgData name="Mike Torvinen" userId="aad58e81811f1812" providerId="LiveId" clId="{2A30237D-6889-45CF-98FA-984EA1F47C17}" dt="2020-08-24T17:42:57.987" v="4285" actId="26606"/>
          <ac:cxnSpMkLst>
            <pc:docMk/>
            <pc:sldMk cId="3880507720" sldId="265"/>
            <ac:cxnSpMk id="40" creationId="{9C21570E-E159-49A6-9891-FA397B7A92D3}"/>
          </ac:cxnSpMkLst>
        </pc:cxnChg>
      </pc:sldChg>
      <pc:sldChg chg="addSp delSp modSp new del mod setBg">
        <pc:chgData name="Mike Torvinen" userId="aad58e81811f1812" providerId="LiveId" clId="{2A30237D-6889-45CF-98FA-984EA1F47C17}" dt="2020-08-24T22:02:22.578" v="6523" actId="2696"/>
        <pc:sldMkLst>
          <pc:docMk/>
          <pc:sldMk cId="3892966957" sldId="265"/>
        </pc:sldMkLst>
        <pc:spChg chg="mod">
          <ac:chgData name="Mike Torvinen" userId="aad58e81811f1812" providerId="LiveId" clId="{2A30237D-6889-45CF-98FA-984EA1F47C17}" dt="2020-08-24T22:02:00.459" v="6522" actId="26606"/>
          <ac:spMkLst>
            <pc:docMk/>
            <pc:sldMk cId="3892966957" sldId="265"/>
            <ac:spMk id="2" creationId="{85BDC17B-A953-445D-B1A4-CC0DF1236F52}"/>
          </ac:spMkLst>
        </pc:spChg>
        <pc:spChg chg="add del">
          <ac:chgData name="Mike Torvinen" userId="aad58e81811f1812" providerId="LiveId" clId="{2A30237D-6889-45CF-98FA-984EA1F47C17}" dt="2020-08-24T22:02:00.459" v="6522" actId="26606"/>
          <ac:spMkLst>
            <pc:docMk/>
            <pc:sldMk cId="3892966957" sldId="265"/>
            <ac:spMk id="3" creationId="{772883F9-DE0B-486D-8397-B4FAB4F1D8BF}"/>
          </ac:spMkLst>
        </pc:spChg>
        <pc:spChg chg="add del">
          <ac:chgData name="Mike Torvinen" userId="aad58e81811f1812" providerId="LiveId" clId="{2A30237D-6889-45CF-98FA-984EA1F47C17}" dt="2020-08-24T22:02:00.459" v="6522" actId="26606"/>
          <ac:spMkLst>
            <pc:docMk/>
            <pc:sldMk cId="3892966957" sldId="265"/>
            <ac:spMk id="8" creationId="{52C0B2E1-0268-42EC-ABD3-94F81A05BCBD}"/>
          </ac:spMkLst>
        </pc:spChg>
        <pc:spChg chg="add del">
          <ac:chgData name="Mike Torvinen" userId="aad58e81811f1812" providerId="LiveId" clId="{2A30237D-6889-45CF-98FA-984EA1F47C17}" dt="2020-08-24T22:02:00.459" v="6522" actId="26606"/>
          <ac:spMkLst>
            <pc:docMk/>
            <pc:sldMk cId="3892966957" sldId="265"/>
            <ac:spMk id="10" creationId="{7D2256B4-48EA-40FC-BBC0-AA1EE6E0080C}"/>
          </ac:spMkLst>
        </pc:spChg>
        <pc:spChg chg="add del">
          <ac:chgData name="Mike Torvinen" userId="aad58e81811f1812" providerId="LiveId" clId="{2A30237D-6889-45CF-98FA-984EA1F47C17}" dt="2020-08-24T22:02:00.459" v="6522" actId="26606"/>
          <ac:spMkLst>
            <pc:docMk/>
            <pc:sldMk cId="3892966957" sldId="265"/>
            <ac:spMk id="14" creationId="{8C6E698C-8155-4B8B-BDC9-B7299772B509}"/>
          </ac:spMkLst>
        </pc:spChg>
        <pc:spChg chg="add del">
          <ac:chgData name="Mike Torvinen" userId="aad58e81811f1812" providerId="LiveId" clId="{2A30237D-6889-45CF-98FA-984EA1F47C17}" dt="2020-08-24T22:02:00.459" v="6522" actId="26606"/>
          <ac:spMkLst>
            <pc:docMk/>
            <pc:sldMk cId="3892966957" sldId="265"/>
            <ac:spMk id="18" creationId="{8A549DE7-671D-4575-AF43-858FD99981CF}"/>
          </ac:spMkLst>
        </pc:spChg>
        <pc:spChg chg="add del">
          <ac:chgData name="Mike Torvinen" userId="aad58e81811f1812" providerId="LiveId" clId="{2A30237D-6889-45CF-98FA-984EA1F47C17}" dt="2020-08-24T22:02:00.459" v="6522" actId="26606"/>
          <ac:spMkLst>
            <pc:docMk/>
            <pc:sldMk cId="3892966957" sldId="265"/>
            <ac:spMk id="20" creationId="{C22D9B36-9BE7-472B-8808-7E0D6810738F}"/>
          </ac:spMkLst>
        </pc:spChg>
        <pc:cxnChg chg="add del">
          <ac:chgData name="Mike Torvinen" userId="aad58e81811f1812" providerId="LiveId" clId="{2A30237D-6889-45CF-98FA-984EA1F47C17}" dt="2020-08-24T22:02:00.459" v="6522" actId="26606"/>
          <ac:cxnSpMkLst>
            <pc:docMk/>
            <pc:sldMk cId="3892966957" sldId="265"/>
            <ac:cxnSpMk id="12" creationId="{3D44BCCA-102D-4A9D-B1E4-2450CAF0B05E}"/>
          </ac:cxnSpMkLst>
        </pc:cxnChg>
        <pc:cxnChg chg="add del">
          <ac:chgData name="Mike Torvinen" userId="aad58e81811f1812" providerId="LiveId" clId="{2A30237D-6889-45CF-98FA-984EA1F47C17}" dt="2020-08-24T22:02:00.459" v="6522" actId="26606"/>
          <ac:cxnSpMkLst>
            <pc:docMk/>
            <pc:sldMk cId="3892966957" sldId="265"/>
            <ac:cxnSpMk id="16" creationId="{09525C9A-1972-4836-BA7A-706C946EF4DA}"/>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C8B402-4BEF-4253-8D44-309DF6C44C05}"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9C533-4B42-4EA9-BEFF-E02954A308B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839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C8B402-4BEF-4253-8D44-309DF6C44C05}"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9C533-4B42-4EA9-BEFF-E02954A308B4}" type="slidenum">
              <a:rPr lang="en-US" smtClean="0"/>
              <a:t>‹#›</a:t>
            </a:fld>
            <a:endParaRPr lang="en-US"/>
          </a:p>
        </p:txBody>
      </p:sp>
    </p:spTree>
    <p:extLst>
      <p:ext uri="{BB962C8B-B14F-4D97-AF65-F5344CB8AC3E}">
        <p14:creationId xmlns:p14="http://schemas.microsoft.com/office/powerpoint/2010/main" val="1331620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C8B402-4BEF-4253-8D44-309DF6C44C05}"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9C533-4B42-4EA9-BEFF-E02954A308B4}" type="slidenum">
              <a:rPr lang="en-US" smtClean="0"/>
              <a:t>‹#›</a:t>
            </a:fld>
            <a:endParaRPr lang="en-US"/>
          </a:p>
        </p:txBody>
      </p:sp>
    </p:spTree>
    <p:extLst>
      <p:ext uri="{BB962C8B-B14F-4D97-AF65-F5344CB8AC3E}">
        <p14:creationId xmlns:p14="http://schemas.microsoft.com/office/powerpoint/2010/main" val="1767938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C8B402-4BEF-4253-8D44-309DF6C44C05}"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9C533-4B42-4EA9-BEFF-E02954A308B4}" type="slidenum">
              <a:rPr lang="en-US" smtClean="0"/>
              <a:t>‹#›</a:t>
            </a:fld>
            <a:endParaRPr lang="en-US"/>
          </a:p>
        </p:txBody>
      </p:sp>
    </p:spTree>
    <p:extLst>
      <p:ext uri="{BB962C8B-B14F-4D97-AF65-F5344CB8AC3E}">
        <p14:creationId xmlns:p14="http://schemas.microsoft.com/office/powerpoint/2010/main" val="1567295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C8B402-4BEF-4253-8D44-309DF6C44C05}"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9C533-4B42-4EA9-BEFF-E02954A308B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868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C8B402-4BEF-4253-8D44-309DF6C44C05}" type="datetimeFigureOut">
              <a:rPr lang="en-US" smtClean="0"/>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9C533-4B42-4EA9-BEFF-E02954A308B4}" type="slidenum">
              <a:rPr lang="en-US" smtClean="0"/>
              <a:t>‹#›</a:t>
            </a:fld>
            <a:endParaRPr lang="en-US"/>
          </a:p>
        </p:txBody>
      </p:sp>
    </p:spTree>
    <p:extLst>
      <p:ext uri="{BB962C8B-B14F-4D97-AF65-F5344CB8AC3E}">
        <p14:creationId xmlns:p14="http://schemas.microsoft.com/office/powerpoint/2010/main" val="502351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C8B402-4BEF-4253-8D44-309DF6C44C05}" type="datetimeFigureOut">
              <a:rPr lang="en-US" smtClean="0"/>
              <a:t>8/24/2020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09C533-4B42-4EA9-BEFF-E02954A308B4}" type="slidenum">
              <a:rPr lang="en-US" smtClean="0"/>
              <a:t>‹#›</a:t>
            </a:fld>
            <a:endParaRPr lang="en-US"/>
          </a:p>
        </p:txBody>
      </p:sp>
    </p:spTree>
    <p:extLst>
      <p:ext uri="{BB962C8B-B14F-4D97-AF65-F5344CB8AC3E}">
        <p14:creationId xmlns:p14="http://schemas.microsoft.com/office/powerpoint/2010/main" val="3709951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C8B402-4BEF-4253-8D44-309DF6C44C05}" type="datetimeFigureOut">
              <a:rPr lang="en-US" smtClean="0"/>
              <a:t>8/24/2020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09C533-4B42-4EA9-BEFF-E02954A308B4}" type="slidenum">
              <a:rPr lang="en-US" smtClean="0"/>
              <a:t>‹#›</a:t>
            </a:fld>
            <a:endParaRPr lang="en-US"/>
          </a:p>
        </p:txBody>
      </p:sp>
    </p:spTree>
    <p:extLst>
      <p:ext uri="{BB962C8B-B14F-4D97-AF65-F5344CB8AC3E}">
        <p14:creationId xmlns:p14="http://schemas.microsoft.com/office/powerpoint/2010/main" val="98025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8C8B402-4BEF-4253-8D44-309DF6C44C05}" type="datetimeFigureOut">
              <a:rPr lang="en-US" smtClean="0"/>
              <a:t>8/24/2020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109C533-4B42-4EA9-BEFF-E02954A308B4}" type="slidenum">
              <a:rPr lang="en-US" smtClean="0"/>
              <a:t>‹#›</a:t>
            </a:fld>
            <a:endParaRPr lang="en-US"/>
          </a:p>
        </p:txBody>
      </p:sp>
    </p:spTree>
    <p:extLst>
      <p:ext uri="{BB962C8B-B14F-4D97-AF65-F5344CB8AC3E}">
        <p14:creationId xmlns:p14="http://schemas.microsoft.com/office/powerpoint/2010/main" val="219487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8C8B402-4BEF-4253-8D44-309DF6C44C05}" type="datetimeFigureOut">
              <a:rPr lang="en-US" smtClean="0"/>
              <a:t>8/24/2020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109C533-4B42-4EA9-BEFF-E02954A308B4}" type="slidenum">
              <a:rPr lang="en-US" smtClean="0"/>
              <a:t>‹#›</a:t>
            </a:fld>
            <a:endParaRPr lang="en-US"/>
          </a:p>
        </p:txBody>
      </p:sp>
    </p:spTree>
    <p:extLst>
      <p:ext uri="{BB962C8B-B14F-4D97-AF65-F5344CB8AC3E}">
        <p14:creationId xmlns:p14="http://schemas.microsoft.com/office/powerpoint/2010/main" val="547990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C8B402-4BEF-4253-8D44-309DF6C44C05}" type="datetimeFigureOut">
              <a:rPr lang="en-US" smtClean="0"/>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9C533-4B42-4EA9-BEFF-E02954A308B4}" type="slidenum">
              <a:rPr lang="en-US" smtClean="0"/>
              <a:t>‹#›</a:t>
            </a:fld>
            <a:endParaRPr lang="en-US"/>
          </a:p>
        </p:txBody>
      </p:sp>
    </p:spTree>
    <p:extLst>
      <p:ext uri="{BB962C8B-B14F-4D97-AF65-F5344CB8AC3E}">
        <p14:creationId xmlns:p14="http://schemas.microsoft.com/office/powerpoint/2010/main" val="2803900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8C8B402-4BEF-4253-8D44-309DF6C44C05}" type="datetimeFigureOut">
              <a:rPr lang="en-US" smtClean="0"/>
              <a:t>8/24/2020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109C533-4B42-4EA9-BEFF-E02954A308B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4051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CB33E-9AA7-4258-8664-27B39C87E285}"/>
              </a:ext>
            </a:extLst>
          </p:cNvPr>
          <p:cNvSpPr>
            <a:spLocks noGrp="1"/>
          </p:cNvSpPr>
          <p:nvPr>
            <p:ph type="ctrTitle"/>
          </p:nvPr>
        </p:nvSpPr>
        <p:spPr/>
        <p:txBody>
          <a:bodyPr/>
          <a:lstStyle/>
          <a:p>
            <a:pPr algn="ctr"/>
            <a:r>
              <a:rPr lang="en-US" dirty="0"/>
              <a:t>Revitalization of the Reno-Sparks Livestock Events Center</a:t>
            </a:r>
          </a:p>
        </p:txBody>
      </p:sp>
      <p:sp>
        <p:nvSpPr>
          <p:cNvPr id="3" name="Subtitle 2">
            <a:extLst>
              <a:ext uri="{FF2B5EF4-FFF2-40B4-BE49-F238E27FC236}">
                <a16:creationId xmlns:a16="http://schemas.microsoft.com/office/drawing/2014/main" id="{5DABD378-3C30-46D1-ADCF-C7131B808793}"/>
              </a:ext>
            </a:extLst>
          </p:cNvPr>
          <p:cNvSpPr>
            <a:spLocks noGrp="1"/>
          </p:cNvSpPr>
          <p:nvPr>
            <p:ph type="subTitle" idx="1"/>
          </p:nvPr>
        </p:nvSpPr>
        <p:spPr>
          <a:xfrm>
            <a:off x="1100051" y="4455620"/>
            <a:ext cx="10058400" cy="1643428"/>
          </a:xfrm>
        </p:spPr>
        <p:txBody>
          <a:bodyPr/>
          <a:lstStyle/>
          <a:p>
            <a:pPr algn="ctr"/>
            <a:r>
              <a:rPr lang="en-US" b="1" dirty="0"/>
              <a:t>Next Step in an ongoing project</a:t>
            </a:r>
          </a:p>
          <a:p>
            <a:pPr algn="ctr"/>
            <a:r>
              <a:rPr lang="en-US" b="1" dirty="0"/>
              <a:t>Presentation to Nevada State Public Works Board</a:t>
            </a:r>
          </a:p>
          <a:p>
            <a:pPr algn="ctr"/>
            <a:r>
              <a:rPr lang="en-US" b="1" dirty="0"/>
              <a:t>Wednesday, August 26, 2020</a:t>
            </a:r>
          </a:p>
        </p:txBody>
      </p:sp>
    </p:spTree>
    <p:extLst>
      <p:ext uri="{BB962C8B-B14F-4D97-AF65-F5344CB8AC3E}">
        <p14:creationId xmlns:p14="http://schemas.microsoft.com/office/powerpoint/2010/main" val="1247239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69FE5-2F1B-4A1C-B3EC-1C2213EE85CB}"/>
              </a:ext>
            </a:extLst>
          </p:cNvPr>
          <p:cNvSpPr>
            <a:spLocks noGrp="1"/>
          </p:cNvSpPr>
          <p:nvPr>
            <p:ph type="title"/>
          </p:nvPr>
        </p:nvSpPr>
        <p:spPr>
          <a:xfrm>
            <a:off x="1097280" y="286603"/>
            <a:ext cx="10058400" cy="1247999"/>
          </a:xfrm>
        </p:spPr>
        <p:txBody>
          <a:bodyPr/>
          <a:lstStyle/>
          <a:p>
            <a:pPr algn="ctr"/>
            <a:r>
              <a:rPr lang="en-US" dirty="0"/>
              <a:t>Current Request</a:t>
            </a:r>
            <a:br>
              <a:rPr lang="en-US" dirty="0"/>
            </a:br>
            <a:r>
              <a:rPr lang="en-US" sz="2400" dirty="0"/>
              <a:t>Revitalization of RSLEC – Next Step</a:t>
            </a:r>
          </a:p>
        </p:txBody>
      </p:sp>
      <p:sp>
        <p:nvSpPr>
          <p:cNvPr id="3" name="Content Placeholder 2">
            <a:extLst>
              <a:ext uri="{FF2B5EF4-FFF2-40B4-BE49-F238E27FC236}">
                <a16:creationId xmlns:a16="http://schemas.microsoft.com/office/drawing/2014/main" id="{5827A098-9286-4B0C-A88E-592BEA7BC967}"/>
              </a:ext>
            </a:extLst>
          </p:cNvPr>
          <p:cNvSpPr>
            <a:spLocks noGrp="1"/>
          </p:cNvSpPr>
          <p:nvPr>
            <p:ph idx="1"/>
          </p:nvPr>
        </p:nvSpPr>
        <p:spPr>
          <a:xfrm>
            <a:off x="1097280" y="1845733"/>
            <a:ext cx="10058400" cy="4229063"/>
          </a:xfrm>
        </p:spPr>
        <p:txBody>
          <a:bodyPr>
            <a:normAutofit fontScale="92500" lnSpcReduction="10000"/>
          </a:bodyPr>
          <a:lstStyle/>
          <a:p>
            <a:pPr algn="ctr">
              <a:buFont typeface="Wingdings" panose="05000000000000000000" pitchFamily="2" charset="2"/>
              <a:buChar char="v"/>
            </a:pPr>
            <a:r>
              <a:rPr lang="en-US" dirty="0"/>
              <a:t>During the 2019 Legislative cycle the request for funding to complete advance planning and schematic design documents was included in Governor Sandoval’s recommended projects but was replaced late by a project for the Sawyer Building.</a:t>
            </a:r>
          </a:p>
          <a:p>
            <a:pPr algn="ctr">
              <a:buFont typeface="Wingdings" panose="05000000000000000000" pitchFamily="2" charset="2"/>
              <a:buChar char="v"/>
            </a:pPr>
            <a:r>
              <a:rPr lang="en-US" dirty="0"/>
              <a:t>During the 2019 Legislative session funding for advance planning and schematic design was provided by an appropriation included in SB 501.</a:t>
            </a:r>
          </a:p>
          <a:p>
            <a:pPr algn="ctr">
              <a:buFont typeface="Wingdings" panose="05000000000000000000" pitchFamily="2" charset="2"/>
              <a:buChar char="v"/>
            </a:pPr>
            <a:r>
              <a:rPr lang="en-US" dirty="0"/>
              <a:t>This request, the next step, is for design development through construction documents for Phase I of the new construction phase of the project.  The estimated cost for this request is approximately $4.4 million; </a:t>
            </a:r>
            <a:r>
              <a:rPr lang="en-US" b="1" dirty="0"/>
              <a:t>one-third of which would be non-state funding.</a:t>
            </a:r>
          </a:p>
          <a:p>
            <a:pPr algn="ctr">
              <a:buFont typeface="Wingdings" panose="05000000000000000000" pitchFamily="2" charset="2"/>
              <a:buChar char="v"/>
            </a:pPr>
            <a:r>
              <a:rPr lang="en-US" dirty="0"/>
              <a:t>2,000 square foot Central Plant designed to serve current and future phases.</a:t>
            </a:r>
          </a:p>
          <a:p>
            <a:pPr algn="ctr">
              <a:buFont typeface="Wingdings" panose="05000000000000000000" pitchFamily="2" charset="2"/>
              <a:buChar char="v"/>
            </a:pPr>
            <a:r>
              <a:rPr lang="en-US" dirty="0"/>
              <a:t>63,000 square foot Exhibit Hall.  This will replace the recently demolished Exhibit Hall.</a:t>
            </a:r>
          </a:p>
          <a:p>
            <a:pPr algn="ctr">
              <a:buFont typeface="Wingdings" panose="05000000000000000000" pitchFamily="2" charset="2"/>
              <a:buChar char="v"/>
            </a:pPr>
            <a:r>
              <a:rPr lang="en-US" dirty="0"/>
              <a:t>74,800 square foot Indoor Arena.  This will complement the existing indoor arena and make the facility attractive to more diverse and larger events.</a:t>
            </a:r>
          </a:p>
          <a:p>
            <a:pPr algn="ctr">
              <a:buFont typeface="Wingdings" panose="05000000000000000000" pitchFamily="2" charset="2"/>
              <a:buChar char="v"/>
            </a:pPr>
            <a:r>
              <a:rPr lang="en-US" dirty="0"/>
              <a:t>Exterior refurbishing of existing Indoor Arena including access and ADA improvements.</a:t>
            </a:r>
          </a:p>
          <a:p>
            <a:pPr marL="0" indent="0">
              <a:buNone/>
            </a:pPr>
            <a:endParaRPr lang="en-US" dirty="0"/>
          </a:p>
        </p:txBody>
      </p:sp>
    </p:spTree>
    <p:extLst>
      <p:ext uri="{BB962C8B-B14F-4D97-AF65-F5344CB8AC3E}">
        <p14:creationId xmlns:p14="http://schemas.microsoft.com/office/powerpoint/2010/main" val="2066720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9D39A-899B-4192-B8E1-D6E54413F9EB}"/>
              </a:ext>
            </a:extLst>
          </p:cNvPr>
          <p:cNvSpPr>
            <a:spLocks noGrp="1"/>
          </p:cNvSpPr>
          <p:nvPr>
            <p:ph type="title"/>
          </p:nvPr>
        </p:nvSpPr>
        <p:spPr/>
        <p:txBody>
          <a:bodyPr/>
          <a:lstStyle/>
          <a:p>
            <a:pPr algn="ctr"/>
            <a:r>
              <a:rPr lang="en-US" dirty="0"/>
              <a:t>History of Property</a:t>
            </a:r>
            <a:br>
              <a:rPr lang="en-US" dirty="0"/>
            </a:br>
            <a:r>
              <a:rPr lang="en-US" sz="2400" dirty="0"/>
              <a:t>Revitalization of RSLEC – Next Step</a:t>
            </a:r>
          </a:p>
        </p:txBody>
      </p:sp>
      <p:sp>
        <p:nvSpPr>
          <p:cNvPr id="3" name="Content Placeholder 2">
            <a:extLst>
              <a:ext uri="{FF2B5EF4-FFF2-40B4-BE49-F238E27FC236}">
                <a16:creationId xmlns:a16="http://schemas.microsoft.com/office/drawing/2014/main" id="{26614F2B-5DAA-45D4-9C3C-8136FEED7A4E}"/>
              </a:ext>
            </a:extLst>
          </p:cNvPr>
          <p:cNvSpPr>
            <a:spLocks noGrp="1"/>
          </p:cNvSpPr>
          <p:nvPr>
            <p:ph idx="1"/>
          </p:nvPr>
        </p:nvSpPr>
        <p:spPr/>
        <p:txBody>
          <a:bodyPr>
            <a:normAutofit fontScale="92500" lnSpcReduction="20000"/>
          </a:bodyPr>
          <a:lstStyle/>
          <a:p>
            <a:pPr>
              <a:buFont typeface="Wingdings" panose="05000000000000000000" pitchFamily="2" charset="2"/>
              <a:buChar char="v"/>
            </a:pPr>
            <a:r>
              <a:rPr lang="en-US" dirty="0"/>
              <a:t>Approximately 80 acres acquired, and trust created, by the State of Nevada, in the 1880’s.  Over the years various acreage has been used for surrounding streets leaving approximately 40 acres usable to the facility.</a:t>
            </a:r>
          </a:p>
          <a:p>
            <a:pPr>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trust identified the property’s use as promotion and encouragement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of the interest of agriculture, horticulture, mechanics, manufactures (sic), stock raising, and general domestic industry.”</a:t>
            </a:r>
          </a:p>
          <a:p>
            <a:pPr>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management of the land was specifically left to the “Nevada State Agricultural Society” established in 1873.  In 1885 the Society was made a “State Institution” and the “State Board of Agriculture” was created.</a:t>
            </a:r>
          </a:p>
          <a:p>
            <a:pPr>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In 1951 the Legislature passed a bill requiring the lease of the property to Washoe County. In 1971, the Legislature extended the lease to 99 years, expiring in 2050.  The Washoe County Office complex and Senior Center is currently located on the southern portion of the original 80 acres.</a:t>
            </a:r>
          </a:p>
          <a:p>
            <a:pPr>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In 1986, Washoe County and the Reno Sparks Convention and Visitors Authority (RSCVA)entered into a management agreement whereby the Authority took over management of the RSLEC.</a:t>
            </a:r>
          </a:p>
          <a:p>
            <a:pPr>
              <a:buFont typeface="Wingdings" panose="05000000000000000000" pitchFamily="2" charset="2"/>
              <a:buChar char="v"/>
            </a:pPr>
            <a:r>
              <a:rPr lang="en-US" sz="1800" dirty="0">
                <a:latin typeface="Calibri" panose="020F0502020204030204" pitchFamily="34" charset="0"/>
                <a:ea typeface="Calibri" panose="020F0502020204030204" pitchFamily="34" charset="0"/>
                <a:cs typeface="Times New Roman" panose="02020603050405020304" pitchFamily="18" charset="0"/>
              </a:rPr>
              <a:t>Since 1986 the facility experienced many years of success but needs revitalization.</a:t>
            </a:r>
          </a:p>
          <a:p>
            <a:pPr>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2018 the State Public Works Division estimated there was over $16 million of deferred maintenance at the RSLEC.</a:t>
            </a:r>
          </a:p>
          <a:p>
            <a:pPr>
              <a:buFont typeface="Wingdings" panose="05000000000000000000" pitchFamily="2" charset="2"/>
              <a:buChar char="v"/>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736234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8D37D-F356-4BBF-BF6B-1EC32C3A53DC}"/>
              </a:ext>
            </a:extLst>
          </p:cNvPr>
          <p:cNvSpPr>
            <a:spLocks noGrp="1"/>
          </p:cNvSpPr>
          <p:nvPr>
            <p:ph type="title"/>
          </p:nvPr>
        </p:nvSpPr>
        <p:spPr/>
        <p:txBody>
          <a:bodyPr/>
          <a:lstStyle/>
          <a:p>
            <a:pPr algn="ctr"/>
            <a:r>
              <a:rPr lang="en-US" dirty="0"/>
              <a:t>Current Situation</a:t>
            </a:r>
            <a:br>
              <a:rPr lang="en-US" dirty="0"/>
            </a:br>
            <a:r>
              <a:rPr lang="en-US" sz="2400" dirty="0"/>
              <a:t>Revitalization of RSLEC – Next Step</a:t>
            </a:r>
          </a:p>
        </p:txBody>
      </p:sp>
      <p:sp>
        <p:nvSpPr>
          <p:cNvPr id="3" name="Content Placeholder 2">
            <a:extLst>
              <a:ext uri="{FF2B5EF4-FFF2-40B4-BE49-F238E27FC236}">
                <a16:creationId xmlns:a16="http://schemas.microsoft.com/office/drawing/2014/main" id="{30221F80-231F-447F-8523-DE1ADC775AB3}"/>
              </a:ext>
            </a:extLst>
          </p:cNvPr>
          <p:cNvSpPr>
            <a:spLocks noGrp="1"/>
          </p:cNvSpPr>
          <p:nvPr>
            <p:ph idx="1"/>
          </p:nvPr>
        </p:nvSpPr>
        <p:spPr/>
        <p:txBody>
          <a:bodyPr>
            <a:normAutofit fontScale="92500" lnSpcReduction="20000"/>
          </a:bodyPr>
          <a:lstStyle/>
          <a:p>
            <a:pPr>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Recognizing the need for improvement and </a:t>
            </a:r>
            <a:r>
              <a:rPr lang="en-US" sz="1800" dirty="0">
                <a:latin typeface="Calibri" panose="020F0502020204030204" pitchFamily="34" charset="0"/>
                <a:ea typeface="Calibri" panose="020F0502020204030204" pitchFamily="34" charset="0"/>
                <a:cs typeface="Times New Roman" panose="02020603050405020304" pitchFamily="18" charset="0"/>
              </a:rPr>
              <a:t>a phased approach,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Exhibit Hall (built in 1968) and old National Guard Armory were recently demolished by the RSCVA.</a:t>
            </a:r>
          </a:p>
          <a:p>
            <a:pPr>
              <a:buFont typeface="Wingdings" panose="05000000000000000000" pitchFamily="2" charset="2"/>
              <a:buChar char="v"/>
            </a:pPr>
            <a:r>
              <a:rPr lang="en-US" sz="1800" dirty="0">
                <a:latin typeface="Calibri" panose="020F0502020204030204" pitchFamily="34" charset="0"/>
                <a:cs typeface="Times New Roman" panose="02020603050405020304" pitchFamily="18" charset="0"/>
              </a:rPr>
              <a:t>The demolition of the Exhibit Hall eliminates about $750,000 of deferred maintenance listed in the 2018 State Public Works Board Facility Condition Analysis Report.</a:t>
            </a:r>
          </a:p>
          <a:p>
            <a:pPr>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To date, the revitalization project has been funded both publicly and privately, including the $1 million investment from the State of Nevada during the 2019 legislative session (SB 501) for advance planning and schematic design of the master plan. </a:t>
            </a:r>
          </a:p>
          <a:p>
            <a:pPr>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State’s investment was matched dollar for dollar by the Reno Rodeo Association.  To date, the Reno Rodeo Association has funded $1.25 million in support of the planning and due diligence for the revitalization project.</a:t>
            </a:r>
          </a:p>
          <a:p>
            <a:pPr>
              <a:buFont typeface="Wingdings" panose="05000000000000000000" pitchFamily="2" charset="2"/>
              <a:buChar char="v"/>
            </a:pPr>
            <a:r>
              <a:rPr lang="en-US" sz="1800" dirty="0">
                <a:latin typeface="Calibri" panose="020F0502020204030204" pitchFamily="34" charset="0"/>
                <a:ea typeface="Calibri" panose="020F0502020204030204" pitchFamily="34" charset="0"/>
                <a:cs typeface="Times New Roman" panose="02020603050405020304" pitchFamily="18" charset="0"/>
              </a:rPr>
              <a:t>We are 99% complete with the advance planning and 30% schematic design phase funded by SB 501.  The associated traffic study was delayed by the Covid-19 pandemic but is currently underway.  The work was conducted by Frame Architecture; a firm that has worked successfully with the Public Works Division in the past.</a:t>
            </a:r>
          </a:p>
          <a:p>
            <a:pPr>
              <a:buFont typeface="Wingdings" panose="05000000000000000000" pitchFamily="2" charset="2"/>
              <a:buChar char="v"/>
            </a:pPr>
            <a:r>
              <a:rPr lang="en-US" sz="1800" dirty="0">
                <a:latin typeface="Calibri" panose="020F0502020204030204" pitchFamily="34" charset="0"/>
                <a:ea typeface="Calibri" panose="020F0502020204030204" pitchFamily="34" charset="0"/>
                <a:cs typeface="Times New Roman" panose="02020603050405020304" pitchFamily="18" charset="0"/>
              </a:rPr>
              <a:t>The final task is a business plan/feasibility study that is currently being conducted by Applied Analysis.</a:t>
            </a:r>
          </a:p>
          <a:p>
            <a:pPr>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We have reverted $100,000 of the $1 million appropriated by SB 501.</a:t>
            </a:r>
          </a:p>
          <a:p>
            <a:pPr>
              <a:buFont typeface="Wingdings" panose="05000000000000000000" pitchFamily="2" charset="2"/>
              <a:buChar char="v"/>
            </a:pPr>
            <a:endParaRPr lang="en-US" sz="1800" dirty="0">
              <a:latin typeface="Calibri" panose="020F0502020204030204" pitchFamily="34" charset="0"/>
              <a:cs typeface="Times New Roman" panose="02020603050405020304" pitchFamily="18" charset="0"/>
            </a:endParaRP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501667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B2A07-30BA-45D3-88E2-1A7A408C24F1}"/>
              </a:ext>
            </a:extLst>
          </p:cNvPr>
          <p:cNvSpPr>
            <a:spLocks noGrp="1"/>
          </p:cNvSpPr>
          <p:nvPr>
            <p:ph type="title"/>
          </p:nvPr>
        </p:nvSpPr>
        <p:spPr/>
        <p:txBody>
          <a:bodyPr/>
          <a:lstStyle/>
          <a:p>
            <a:pPr algn="ctr"/>
            <a:r>
              <a:rPr lang="en-US" dirty="0"/>
              <a:t>Proposed Solution</a:t>
            </a:r>
            <a:br>
              <a:rPr lang="en-US" dirty="0"/>
            </a:br>
            <a:r>
              <a:rPr kumimoji="0" lang="en-US" sz="2400" b="0" i="0" u="none" strike="noStrike" kern="1200" cap="none" spc="-50" normalizeH="0" baseline="0" noProof="0" dirty="0">
                <a:ln>
                  <a:noFill/>
                </a:ln>
                <a:solidFill>
                  <a:srgbClr val="000000">
                    <a:lumMod val="75000"/>
                    <a:lumOff val="25000"/>
                  </a:srgbClr>
                </a:solidFill>
                <a:effectLst/>
                <a:uLnTx/>
                <a:uFillTx/>
                <a:latin typeface="Calibri Light" panose="020F0302020204030204"/>
                <a:ea typeface="+mj-ea"/>
                <a:cs typeface="+mj-cs"/>
              </a:rPr>
              <a:t>Revitalization of RSLEC – Next Step</a:t>
            </a:r>
            <a:endParaRPr lang="en-US" dirty="0"/>
          </a:p>
        </p:txBody>
      </p:sp>
      <p:pic>
        <p:nvPicPr>
          <p:cNvPr id="7" name="Content Placeholder 6" descr="Proposed site plan looking southeast.  Wells Avenue runs through bottom of picture.">
            <a:extLst>
              <a:ext uri="{FF2B5EF4-FFF2-40B4-BE49-F238E27FC236}">
                <a16:creationId xmlns:a16="http://schemas.microsoft.com/office/drawing/2014/main" id="{930A1D8C-98E2-4D66-A846-F34C07117C4E}"/>
              </a:ext>
              <a:ext uri="{C183D7F6-B498-43B3-948B-1728B52AA6E4}">
                <adec:decorative xmlns:adec="http://schemas.microsoft.com/office/drawing/2017/decorative" val="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0326" y="1846263"/>
            <a:ext cx="9587059" cy="4318867"/>
          </a:xfrm>
        </p:spPr>
      </p:pic>
    </p:spTree>
    <p:extLst>
      <p:ext uri="{BB962C8B-B14F-4D97-AF65-F5344CB8AC3E}">
        <p14:creationId xmlns:p14="http://schemas.microsoft.com/office/powerpoint/2010/main" val="1836254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F561FA-2BEE-43AA-82D9-F0338732D48D}"/>
              </a:ext>
            </a:extLst>
          </p:cNvPr>
          <p:cNvSpPr>
            <a:spLocks noGrp="1"/>
          </p:cNvSpPr>
          <p:nvPr>
            <p:ph type="title"/>
          </p:nvPr>
        </p:nvSpPr>
        <p:spPr>
          <a:xfrm>
            <a:off x="7892143" y="644062"/>
            <a:ext cx="3690257" cy="1276808"/>
          </a:xfrm>
        </p:spPr>
        <p:txBody>
          <a:bodyPr>
            <a:normAutofit fontScale="90000"/>
          </a:bodyPr>
          <a:lstStyle/>
          <a:p>
            <a:pPr algn="ctr"/>
            <a:r>
              <a:rPr lang="en-US" sz="3400" dirty="0"/>
              <a:t>Proposed Solution (continued)</a:t>
            </a:r>
            <a:br>
              <a:rPr lang="en-US" sz="3400" dirty="0"/>
            </a:br>
            <a:r>
              <a:rPr lang="en-US" sz="2200" dirty="0"/>
              <a:t>Revitalization of RSLEC – Next Step</a:t>
            </a:r>
          </a:p>
        </p:txBody>
      </p:sp>
      <p:pic>
        <p:nvPicPr>
          <p:cNvPr id="5" name="Content Placeholder 4">
            <a:extLst>
              <a:ext uri="{FF2B5EF4-FFF2-40B4-BE49-F238E27FC236}">
                <a16:creationId xmlns:a16="http://schemas.microsoft.com/office/drawing/2014/main" id="{D113CEB0-8DA4-45C2-8CBD-255EA31C682A}"/>
              </a:ext>
            </a:extLst>
          </p:cNvPr>
          <p:cNvPicPr>
            <a:picLocks noChangeAspect="1"/>
          </p:cNvPicPr>
          <p:nvPr/>
        </p:nvPicPr>
        <p:blipFill>
          <a:blip r:embed="rId2"/>
          <a:stretch>
            <a:fillRect/>
          </a:stretch>
        </p:blipFill>
        <p:spPr>
          <a:xfrm>
            <a:off x="609600" y="784535"/>
            <a:ext cx="6909801" cy="4961887"/>
          </a:xfrm>
          <a:prstGeom prst="rect">
            <a:avLst/>
          </a:prstGeom>
        </p:spPr>
      </p:pic>
      <p:cxnSp>
        <p:nvCxnSpPr>
          <p:cNvPr id="34" name="Straight Connector 33">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D3AA99D3-8A33-41C7-A1A6-6F58F7F3C12A}"/>
              </a:ext>
            </a:extLst>
          </p:cNvPr>
          <p:cNvSpPr>
            <a:spLocks noGrp="1"/>
          </p:cNvSpPr>
          <p:nvPr>
            <p:ph idx="1"/>
          </p:nvPr>
        </p:nvSpPr>
        <p:spPr>
          <a:xfrm>
            <a:off x="7859485" y="2198914"/>
            <a:ext cx="3690257" cy="3670180"/>
          </a:xfrm>
        </p:spPr>
        <p:txBody>
          <a:bodyPr>
            <a:normAutofit fontScale="92500"/>
          </a:bodyPr>
          <a:lstStyle/>
          <a:p>
            <a:pPr>
              <a:buFont typeface="Wingdings" panose="05000000000000000000" pitchFamily="2" charset="2"/>
              <a:buChar char="v"/>
            </a:pPr>
            <a:r>
              <a:rPr lang="en-US" sz="1700" dirty="0"/>
              <a:t>This site plan is showing the new event center components.  Phase I is highlighted.</a:t>
            </a:r>
          </a:p>
          <a:p>
            <a:pPr>
              <a:buFont typeface="Wingdings" panose="05000000000000000000" pitchFamily="2" charset="2"/>
              <a:buChar char="v"/>
            </a:pPr>
            <a:r>
              <a:rPr lang="en-US" sz="1700" dirty="0"/>
              <a:t>The new plan is superimposed over the existing facility, including the Washoe County Complex and Senior Center.</a:t>
            </a:r>
          </a:p>
          <a:p>
            <a:pPr>
              <a:buFont typeface="Wingdings" panose="05000000000000000000" pitchFamily="2" charset="2"/>
              <a:buChar char="v"/>
            </a:pPr>
            <a:r>
              <a:rPr lang="en-US" sz="1700" dirty="0"/>
              <a:t>The proposal is for shared funding between State, local, Federal, and private funding sources.</a:t>
            </a:r>
          </a:p>
          <a:p>
            <a:pPr>
              <a:buFont typeface="Wingdings" panose="05000000000000000000" pitchFamily="2" charset="2"/>
              <a:buChar char="v"/>
            </a:pPr>
            <a:r>
              <a:rPr lang="en-US" sz="1700" dirty="0"/>
              <a:t>The Nevada Western Heritage Center Alliance Inc., an independent 501(c)(3) entity, has been created to manage the capital campaign.  The chair of that entity’s board of directors is Perry </a:t>
            </a:r>
            <a:r>
              <a:rPr lang="en-US" sz="1700" dirty="0" err="1"/>
              <a:t>DiLoreto</a:t>
            </a:r>
            <a:r>
              <a:rPr lang="en-US" sz="1700" dirty="0"/>
              <a:t>.</a:t>
            </a:r>
          </a:p>
        </p:txBody>
      </p:sp>
      <p:sp>
        <p:nvSpPr>
          <p:cNvPr id="36" name="Rectangle 35">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07007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9D115-B176-4368-960B-595172116695}"/>
              </a:ext>
            </a:extLst>
          </p:cNvPr>
          <p:cNvSpPr>
            <a:spLocks noGrp="1"/>
          </p:cNvSpPr>
          <p:nvPr>
            <p:ph type="title"/>
          </p:nvPr>
        </p:nvSpPr>
        <p:spPr/>
        <p:txBody>
          <a:bodyPr/>
          <a:lstStyle/>
          <a:p>
            <a:pPr algn="ctr"/>
            <a:r>
              <a:rPr lang="en-US" dirty="0"/>
              <a:t>Proposed Solution (continued)</a:t>
            </a:r>
            <a:br>
              <a:rPr lang="en-US" dirty="0"/>
            </a:br>
            <a:r>
              <a:rPr kumimoji="0" lang="en-US" sz="2400" b="0" i="0" u="none" strike="noStrike" kern="1200" cap="none" spc="-50" normalizeH="0" baseline="0" noProof="0" dirty="0">
                <a:ln>
                  <a:noFill/>
                </a:ln>
                <a:solidFill>
                  <a:srgbClr val="000000">
                    <a:lumMod val="75000"/>
                    <a:lumOff val="25000"/>
                  </a:srgbClr>
                </a:solidFill>
                <a:effectLst/>
                <a:uLnTx/>
                <a:uFillTx/>
                <a:latin typeface="Calibri Light" panose="020F0302020204030204"/>
                <a:ea typeface="+mj-ea"/>
                <a:cs typeface="+mj-cs"/>
              </a:rPr>
              <a:t>Revitalization of RSLEC – Next Step</a:t>
            </a:r>
            <a:endParaRPr lang="en-US" dirty="0"/>
          </a:p>
        </p:txBody>
      </p:sp>
      <p:sp>
        <p:nvSpPr>
          <p:cNvPr id="3" name="Content Placeholder 2">
            <a:extLst>
              <a:ext uri="{FF2B5EF4-FFF2-40B4-BE49-F238E27FC236}">
                <a16:creationId xmlns:a16="http://schemas.microsoft.com/office/drawing/2014/main" id="{3DD05F17-4EC9-473A-BA92-77A4E6E27D67}"/>
              </a:ext>
            </a:extLst>
          </p:cNvPr>
          <p:cNvSpPr>
            <a:spLocks noGrp="1"/>
          </p:cNvSpPr>
          <p:nvPr>
            <p:ph idx="1"/>
          </p:nvPr>
        </p:nvSpPr>
        <p:spPr/>
        <p:txBody>
          <a:bodyPr/>
          <a:lstStyle/>
          <a:p>
            <a:pPr>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Phase I stands to benefit the public entities most vested – the Reno Sparks Convention and Visitors Authority, Washoe County, and the Cities of Reno and Sparks - by giving them an attractive facility to sell and promote the area.  The concept of “heads in beds” and economic impact.  </a:t>
            </a:r>
          </a:p>
          <a:p>
            <a:pPr>
              <a:buFont typeface="Wingdings" panose="05000000000000000000" pitchFamily="2" charset="2"/>
              <a:buChar char="v"/>
            </a:pPr>
            <a:r>
              <a:rPr lang="en-US" sz="1800" dirty="0">
                <a:latin typeface="Calibri" panose="020F0502020204030204" pitchFamily="34" charset="0"/>
                <a:ea typeface="Calibri" panose="020F0502020204030204" pitchFamily="34" charset="0"/>
                <a:cs typeface="Times New Roman" panose="02020603050405020304" pitchFamily="18" charset="0"/>
              </a:rPr>
              <a:t>The Reno Rodeo generates an estimated economic impact of between $40 million and $50 million annually.  That is just one of many potential events that can be held regularly.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revitalization of this property will benefit the larger Northern Nevada community and, more specifically, the immediate surrounding neighborhoods.  </a:t>
            </a:r>
          </a:p>
          <a:p>
            <a:pPr>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project converts this state-owned property into a state-of-the-art, multi-use, year-round, events center that is primarily designed around agricultural and equestrian events and is easily used for outdoor concerts, small conventions, banquets, and educational events.</a:t>
            </a:r>
          </a:p>
          <a:p>
            <a:pPr>
              <a:buFont typeface="Wingdings" panose="05000000000000000000" pitchFamily="2" charset="2"/>
              <a:buChar char="v"/>
            </a:pPr>
            <a:r>
              <a:rPr lang="en-US" sz="1800" dirty="0">
                <a:latin typeface="Calibri" panose="020F0502020204030204" pitchFamily="34" charset="0"/>
                <a:cs typeface="Times New Roman" panose="02020603050405020304" pitchFamily="18" charset="0"/>
              </a:rPr>
              <a:t>Phases have been defined to allow for the ordered completion of the project and to minimize impact on current facility users.</a:t>
            </a:r>
            <a:endParaRPr lang="en-US" dirty="0"/>
          </a:p>
        </p:txBody>
      </p:sp>
    </p:spTree>
    <p:extLst>
      <p:ext uri="{BB962C8B-B14F-4D97-AF65-F5344CB8AC3E}">
        <p14:creationId xmlns:p14="http://schemas.microsoft.com/office/powerpoint/2010/main" val="2850142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EAB30-1254-428A-91C4-75A1131BEDDC}"/>
              </a:ext>
            </a:extLst>
          </p:cNvPr>
          <p:cNvSpPr>
            <a:spLocks noGrp="1"/>
          </p:cNvSpPr>
          <p:nvPr>
            <p:ph type="title"/>
          </p:nvPr>
        </p:nvSpPr>
        <p:spPr/>
        <p:txBody>
          <a:bodyPr/>
          <a:lstStyle/>
          <a:p>
            <a:pPr algn="ctr"/>
            <a:r>
              <a:rPr lang="en-US" dirty="0"/>
              <a:t>Consequences if not approved</a:t>
            </a:r>
            <a:br>
              <a:rPr lang="en-US" dirty="0"/>
            </a:br>
            <a:r>
              <a:rPr kumimoji="0" lang="en-US" sz="2400" b="0" i="0" u="none" strike="noStrike" kern="1200" cap="none" spc="-50" normalizeH="0" baseline="0" noProof="0" dirty="0">
                <a:ln>
                  <a:noFill/>
                </a:ln>
                <a:solidFill>
                  <a:srgbClr val="000000">
                    <a:lumMod val="75000"/>
                    <a:lumOff val="25000"/>
                  </a:srgbClr>
                </a:solidFill>
                <a:effectLst/>
                <a:uLnTx/>
                <a:uFillTx/>
                <a:latin typeface="Calibri Light" panose="020F0302020204030204"/>
                <a:ea typeface="+mj-ea"/>
                <a:cs typeface="+mj-cs"/>
              </a:rPr>
              <a:t>Revitalization of RSLEC – Next Step</a:t>
            </a:r>
            <a:endParaRPr lang="en-US" dirty="0"/>
          </a:p>
        </p:txBody>
      </p:sp>
      <p:sp>
        <p:nvSpPr>
          <p:cNvPr id="3" name="Content Placeholder 2">
            <a:extLst>
              <a:ext uri="{FF2B5EF4-FFF2-40B4-BE49-F238E27FC236}">
                <a16:creationId xmlns:a16="http://schemas.microsoft.com/office/drawing/2014/main" id="{242F1EEC-DC95-4C2D-9EA2-460694A8356D}"/>
              </a:ext>
            </a:extLst>
          </p:cNvPr>
          <p:cNvSpPr>
            <a:spLocks noGrp="1"/>
          </p:cNvSpPr>
          <p:nvPr>
            <p:ph idx="1"/>
          </p:nvPr>
        </p:nvSpPr>
        <p:spPr/>
        <p:txBody>
          <a:bodyPr/>
          <a:lstStyle/>
          <a:p>
            <a:pPr>
              <a:buFont typeface="Wingdings" panose="05000000000000000000" pitchFamily="2" charset="2"/>
              <a:buChar char="v"/>
            </a:pPr>
            <a:r>
              <a:rPr lang="en-US" dirty="0"/>
              <a:t>If this next step is not approved, we will continue to underutilize a valuable asset.</a:t>
            </a:r>
          </a:p>
          <a:p>
            <a:pPr>
              <a:buFont typeface="Wingdings" panose="05000000000000000000" pitchFamily="2" charset="2"/>
              <a:buChar char="v"/>
            </a:pPr>
            <a:r>
              <a:rPr lang="en-US" dirty="0"/>
              <a:t>This property has historically contributed to the health of the region's economy and it will only contribute more as the project moves forward.</a:t>
            </a:r>
          </a:p>
          <a:p>
            <a:pPr>
              <a:buFont typeface="Wingdings" panose="05000000000000000000" pitchFamily="2" charset="2"/>
              <a:buChar char="v"/>
            </a:pPr>
            <a:r>
              <a:rPr lang="en-US" dirty="0"/>
              <a:t>Phase I can move from 30% schematic design to “shovel ready” in short order.  As we move past the COVID-19 “pause” in economic activity this will be a job creator and provide an economic boost to the State of Nevada.</a:t>
            </a:r>
          </a:p>
          <a:p>
            <a:pPr>
              <a:buFont typeface="Wingdings" panose="05000000000000000000" pitchFamily="2" charset="2"/>
              <a:buChar char="v"/>
            </a:pPr>
            <a:r>
              <a:rPr lang="en-US" dirty="0"/>
              <a:t>We mention “shovel ready” should additional Federal stimulus funding become available that targets public works projects such as this.  </a:t>
            </a:r>
          </a:p>
          <a:p>
            <a:pPr marL="0" indent="0">
              <a:buNone/>
            </a:pPr>
            <a:endParaRPr lang="en-US" dirty="0"/>
          </a:p>
        </p:txBody>
      </p:sp>
    </p:spTree>
    <p:extLst>
      <p:ext uri="{BB962C8B-B14F-4D97-AF65-F5344CB8AC3E}">
        <p14:creationId xmlns:p14="http://schemas.microsoft.com/office/powerpoint/2010/main" val="309248584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141</TotalTime>
  <Words>1108</Words>
  <Application>Microsoft Office PowerPoint</Application>
  <PresentationFormat>Widescreen</PresentationFormat>
  <Paragraphs>45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Calibri</vt:lpstr>
      <vt:lpstr>Calibri Light</vt:lpstr>
      <vt:lpstr>Wingdings</vt:lpstr>
      <vt:lpstr>Retrospect</vt:lpstr>
      <vt:lpstr>Revitalization of the Reno-Sparks Livestock Events Center</vt:lpstr>
      <vt:lpstr>Current Request Revitalization of RSLEC – Next Step</vt:lpstr>
      <vt:lpstr>History of Property Revitalization of RSLEC – Next Step</vt:lpstr>
      <vt:lpstr>Current Situation Revitalization of RSLEC – Next Step</vt:lpstr>
      <vt:lpstr>Proposed Solution Revitalization of RSLEC – Next Step</vt:lpstr>
      <vt:lpstr>Proposed Solution (continued) Revitalization of RSLEC – Next Step</vt:lpstr>
      <vt:lpstr>Proposed Solution (continued) Revitalization of RSLEC – Next Step</vt:lpstr>
      <vt:lpstr>Consequences if not approved Revitalization of RSLEC – Next Step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Revitalization of the Reno-Sparks Livestock Events Center</dc:title>
  <dc:creator>Mike Torvinen</dc:creator>
  <cp:lastModifiedBy>Mike Torvinen</cp:lastModifiedBy>
  <cp:revision>1</cp:revision>
  <dcterms:created xsi:type="dcterms:W3CDTF">2020-08-24T17:42:57Z</dcterms:created>
  <dcterms:modified xsi:type="dcterms:W3CDTF">2020-08-24T22:02:22Z</dcterms:modified>
</cp:coreProperties>
</file>